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1" r:id="rId3"/>
    <p:sldId id="278" r:id="rId4"/>
    <p:sldId id="282" r:id="rId5"/>
    <p:sldId id="283" r:id="rId6"/>
    <p:sldId id="279" r:id="rId7"/>
    <p:sldId id="285" r:id="rId8"/>
    <p:sldId id="287" r:id="rId9"/>
    <p:sldId id="288" r:id="rId10"/>
    <p:sldId id="289" r:id="rId11"/>
    <p:sldId id="293" r:id="rId12"/>
    <p:sldId id="27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302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02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66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5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1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33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97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67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61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82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97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50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5F3B-50D5-4B7A-9118-AFE42578CC65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83D6-6D78-40BE-A862-37751E0CC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74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53081" y="673477"/>
            <a:ext cx="473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Layer</a:t>
            </a:r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Özellikleri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74" y="2109402"/>
            <a:ext cx="8778935" cy="22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1345" y="978969"/>
            <a:ext cx="7695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Cıvata, Somun, Rondela Montajı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1" y="1902299"/>
            <a:ext cx="5530678" cy="41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179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Kama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" y="2155372"/>
            <a:ext cx="6497983" cy="32993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64" y="1038619"/>
            <a:ext cx="4139273" cy="28575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65" y="3896118"/>
            <a:ext cx="2083236" cy="19348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32262" r="7655" b="3333"/>
          <a:stretch/>
        </p:blipFill>
        <p:spPr>
          <a:xfrm>
            <a:off x="9601202" y="3896117"/>
            <a:ext cx="2056035" cy="19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2256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Kaynak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3" y="1967593"/>
            <a:ext cx="6447989" cy="350803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t="17763" r="24015" b="13158"/>
          <a:stretch/>
        </p:blipFill>
        <p:spPr>
          <a:xfrm>
            <a:off x="7835300" y="1189039"/>
            <a:ext cx="3936240" cy="26830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0" y="3872056"/>
            <a:ext cx="3936240" cy="22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115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Yay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488712"/>
            <a:ext cx="4227595" cy="62363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4" y="2873700"/>
            <a:ext cx="4581525" cy="385134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3" y="488712"/>
            <a:ext cx="45815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221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Kasnak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5" y="1907421"/>
            <a:ext cx="9584267" cy="31105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3186112"/>
            <a:ext cx="53244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221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Kasnak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620745"/>
            <a:ext cx="5690812" cy="623725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794" y="115289"/>
            <a:ext cx="34480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221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Kasnak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13" y="1038619"/>
            <a:ext cx="5032626" cy="55710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13" y="476644"/>
            <a:ext cx="28670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239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Rulman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962419"/>
            <a:ext cx="8636399" cy="57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239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Rulman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27" y="3942755"/>
            <a:ext cx="4954036" cy="27723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27" y="1038322"/>
            <a:ext cx="4954036" cy="280948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657" y="1038322"/>
            <a:ext cx="4732292" cy="56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2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7338" y="115289"/>
            <a:ext cx="3175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Konik Dişli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930483"/>
            <a:ext cx="8426971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978969"/>
            <a:ext cx="3607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Dış Vida Çizimi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1902299"/>
            <a:ext cx="9901881" cy="37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89" y="856456"/>
            <a:ext cx="7436518" cy="588724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77338" y="115289"/>
            <a:ext cx="3175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Konik Dişli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37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978969"/>
            <a:ext cx="32752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İç Vida Çizimi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10" y="2012027"/>
            <a:ext cx="8995719" cy="40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978969"/>
            <a:ext cx="64175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İç Vida &amp; Dış Vida Montajı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250426" y="1902299"/>
            <a:ext cx="10334329" cy="3457874"/>
            <a:chOff x="374858" y="1902299"/>
            <a:chExt cx="10334329" cy="3457874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858" y="1902299"/>
              <a:ext cx="10334329" cy="3457874"/>
            </a:xfrm>
            <a:prstGeom prst="rect">
              <a:avLst/>
            </a:prstGeom>
          </p:spPr>
        </p:pic>
        <p:sp>
          <p:nvSpPr>
            <p:cNvPr id="3" name="Şeritli Sağ Ok 2"/>
            <p:cNvSpPr/>
            <p:nvPr/>
          </p:nvSpPr>
          <p:spPr>
            <a:xfrm>
              <a:off x="3665597" y="3409950"/>
              <a:ext cx="1809750" cy="742950"/>
            </a:xfrm>
            <a:prstGeom prst="stripedRightArrow">
              <a:avLst>
                <a:gd name="adj1" fmla="val 34615"/>
                <a:gd name="adj2" fmla="val 38235"/>
              </a:avLst>
            </a:prstGeom>
            <a:gradFill>
              <a:gsLst>
                <a:gs pos="50000">
                  <a:schemeClr val="accent4">
                    <a:satMod val="110000"/>
                    <a:lumMod val="100000"/>
                    <a:shade val="100000"/>
                    <a:alpha val="3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  <a:alpha val="27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3726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978969"/>
            <a:ext cx="64175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İç Vida &amp; Dış Vida Montajı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3" y="1748410"/>
            <a:ext cx="6043612" cy="487950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78" y="1888904"/>
            <a:ext cx="4876018" cy="38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1345" y="978969"/>
            <a:ext cx="3340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Somun Çizimi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48410"/>
            <a:ext cx="9980670" cy="491606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505325"/>
            <a:ext cx="1975523" cy="1975523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9182615" y="2438400"/>
            <a:ext cx="422948" cy="22860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1345" y="978969"/>
            <a:ext cx="31456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Cıvata Çizimi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748410"/>
            <a:ext cx="8134350" cy="498340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7342431" y="2193704"/>
            <a:ext cx="422948" cy="22860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2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1345" y="978969"/>
            <a:ext cx="3624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Rondela Çizimi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37" y="2223087"/>
            <a:ext cx="9959546" cy="31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5639"/>
            <a:ext cx="704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VİDALI BİRLEŞTİRMELER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1345" y="978969"/>
            <a:ext cx="7695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Cıvata, Somun, Rondela Montajı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76" y="1748410"/>
            <a:ext cx="6436792" cy="49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68</Words>
  <Application>Microsoft Office PowerPoint</Application>
  <PresentationFormat>Geniş ekran</PresentationFormat>
  <Paragraphs>29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MAKİNE TEKNİK RESMİ</dc:title>
  <dc:creator>Hasan</dc:creator>
  <cp:lastModifiedBy>Hasan</cp:lastModifiedBy>
  <cp:revision>62</cp:revision>
  <dcterms:created xsi:type="dcterms:W3CDTF">2017-03-21T14:55:07Z</dcterms:created>
  <dcterms:modified xsi:type="dcterms:W3CDTF">2019-04-22T08:14:09Z</dcterms:modified>
</cp:coreProperties>
</file>