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32404050" cy="39604950"/>
  <p:notesSz cx="6858000" cy="9144000"/>
  <p:defaultTextStyle>
    <a:defPPr>
      <a:defRPr lang="tr-TR"/>
    </a:defPPr>
    <a:lvl1pPr marL="0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193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391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1584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8777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5970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3167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0360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7553" algn="l" defTabSz="411439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D0B8CB99-7C3A-411C-ADE2-6DAF729D46FE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FFD39"/>
    <a:srgbClr val="0A9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88099" autoAdjust="0"/>
  </p:normalViewPr>
  <p:slideViewPr>
    <p:cSldViewPr>
      <p:cViewPr>
        <p:scale>
          <a:sx n="25" d="100"/>
          <a:sy n="25" d="100"/>
        </p:scale>
        <p:origin x="564" y="-126"/>
      </p:cViewPr>
      <p:guideLst>
        <p:guide orient="horz" pos="1247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521DB-0BF0-490E-AD73-474C1D531D85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57441-8EFF-418B-9D4A-5DEA2579B48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4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193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391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1584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8777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5970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3167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0360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7553" algn="l" defTabSz="4114391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7441-8EFF-418B-9D4A-5DEA2579B485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66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3" cy="84893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23492936" y="1586037"/>
            <a:ext cx="7290911" cy="3379255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20203" y="1586037"/>
            <a:ext cx="21332666" cy="3379255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59696" y="25449850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3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20202" y="9241158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6472059" y="9241158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4" y="1576864"/>
            <a:ext cx="10660709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669083" y="1576866"/>
            <a:ext cx="18114764" cy="3380172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20204" y="8287705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16202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11071384" y="36707924"/>
            <a:ext cx="10261283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232229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Akdeniz Universitesi-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235" y="288307"/>
            <a:ext cx="5445153" cy="434964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Dikdörtgen"/>
          <p:cNvSpPr/>
          <p:nvPr/>
        </p:nvSpPr>
        <p:spPr>
          <a:xfrm>
            <a:off x="475939" y="451770"/>
            <a:ext cx="31146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600" b="1" dirty="0" smtClean="0">
                <a:solidFill>
                  <a:schemeClr val="accent2">
                    <a:lumMod val="50000"/>
                  </a:schemeClr>
                </a:solidFill>
              </a:rPr>
              <a:t>T.C.</a:t>
            </a:r>
            <a:endParaRPr lang="tr-TR" sz="6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tr-TR" sz="6600" b="1" dirty="0" smtClean="0">
                <a:solidFill>
                  <a:schemeClr val="accent2">
                    <a:lumMod val="50000"/>
                  </a:schemeClr>
                </a:solidFill>
              </a:rPr>
              <a:t>AKDENİZ ÜNİVERSİTESİ</a:t>
            </a:r>
            <a:endParaRPr lang="tr-TR" sz="6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tr-TR" sz="6600" b="1" dirty="0" smtClean="0">
                <a:solidFill>
                  <a:schemeClr val="accent2">
                    <a:lumMod val="50000"/>
                  </a:schemeClr>
                </a:solidFill>
              </a:rPr>
              <a:t>ZİRAAT FAKÜLTESİ </a:t>
            </a:r>
          </a:p>
          <a:p>
            <a:pPr algn="ctr"/>
            <a:r>
              <a:rPr lang="tr-TR" sz="6600" b="1" dirty="0" smtClean="0">
                <a:solidFill>
                  <a:schemeClr val="accent2">
                    <a:lumMod val="50000"/>
                  </a:schemeClr>
                </a:solidFill>
              </a:rPr>
              <a:t>TARIM MAKİNALARI VE TEKNOLOJİLERİ MÜHENDİSLİĞİ BÖLÜMÜ</a:t>
            </a:r>
          </a:p>
        </p:txBody>
      </p:sp>
      <p:sp>
        <p:nvSpPr>
          <p:cNvPr id="24" name="23 Dikdörtgen"/>
          <p:cNvSpPr/>
          <p:nvPr/>
        </p:nvSpPr>
        <p:spPr>
          <a:xfrm>
            <a:off x="558311" y="4918206"/>
            <a:ext cx="311325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600" b="1" dirty="0" smtClean="0">
                <a:solidFill>
                  <a:srgbClr val="FF6600"/>
                </a:solidFill>
              </a:rPr>
              <a:t>-----------------------PROJE BAŞLIĞI--------------------</a:t>
            </a:r>
            <a:endParaRPr lang="tr-TR" sz="6600" dirty="0" smtClean="0">
              <a:solidFill>
                <a:srgbClr val="FF6600"/>
              </a:solidFill>
            </a:endParaRPr>
          </a:p>
        </p:txBody>
      </p:sp>
      <p:sp>
        <p:nvSpPr>
          <p:cNvPr id="26" name="25 Dikdörtgen"/>
          <p:cNvSpPr/>
          <p:nvPr/>
        </p:nvSpPr>
        <p:spPr>
          <a:xfrm>
            <a:off x="1728417" y="6452800"/>
            <a:ext cx="1620202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4500" b="1" dirty="0" smtClean="0">
                <a:solidFill>
                  <a:srgbClr val="0070C0"/>
                </a:solidFill>
              </a:rPr>
              <a:t>HAZIRLAYAN</a:t>
            </a:r>
            <a:endParaRPr lang="tr-TR" sz="4500" dirty="0">
              <a:solidFill>
                <a:srgbClr val="0070C0"/>
              </a:solidFill>
            </a:endParaRPr>
          </a:p>
          <a:p>
            <a:pPr algn="ctr"/>
            <a:r>
              <a:rPr lang="tr-TR" sz="4500" b="1" dirty="0" smtClean="0"/>
              <a:t>Ad –</a:t>
            </a:r>
            <a:r>
              <a:rPr lang="tr-TR" sz="4500" b="1" dirty="0" err="1" smtClean="0"/>
              <a:t>Soyad</a:t>
            </a:r>
            <a:endParaRPr lang="tr-TR" sz="4500" b="1" dirty="0" smtClean="0"/>
          </a:p>
        </p:txBody>
      </p:sp>
      <p:sp>
        <p:nvSpPr>
          <p:cNvPr id="27" name="26 Dikdörtgen"/>
          <p:cNvSpPr/>
          <p:nvPr/>
        </p:nvSpPr>
        <p:spPr>
          <a:xfrm>
            <a:off x="15399249" y="6452800"/>
            <a:ext cx="1620202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4500" b="1" dirty="0" smtClean="0">
                <a:solidFill>
                  <a:srgbClr val="0070C0"/>
                </a:solidFill>
              </a:rPr>
              <a:t>DANIŞMAN</a:t>
            </a:r>
            <a:endParaRPr lang="tr-TR" sz="4500" dirty="0" smtClean="0">
              <a:solidFill>
                <a:srgbClr val="0070C0"/>
              </a:solidFill>
            </a:endParaRPr>
          </a:p>
          <a:p>
            <a:pPr algn="ctr"/>
            <a:r>
              <a:rPr lang="tr-TR" sz="4500" b="1" dirty="0" smtClean="0"/>
              <a:t>Unvan, Ad-</a:t>
            </a:r>
            <a:r>
              <a:rPr lang="tr-TR" sz="4500" b="1" dirty="0" err="1" smtClean="0"/>
              <a:t>Soyad</a:t>
            </a:r>
            <a:endParaRPr lang="tr-TR" sz="4500" b="1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9569" y="432323"/>
            <a:ext cx="4509891" cy="4059285"/>
          </a:xfrm>
          <a:prstGeom prst="rect">
            <a:avLst/>
          </a:prstGeom>
        </p:spPr>
      </p:pic>
      <p:sp>
        <p:nvSpPr>
          <p:cNvPr id="96" name="Metin kutusu 95"/>
          <p:cNvSpPr txBox="1"/>
          <p:nvPr/>
        </p:nvSpPr>
        <p:spPr>
          <a:xfrm>
            <a:off x="-3456159" y="17714243"/>
            <a:ext cx="23690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Üniversite-bölüm logoları,</a:t>
            </a:r>
          </a:p>
          <a:p>
            <a:pPr algn="r"/>
            <a:r>
              <a:rPr lang="tr-TR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Üniversite-bölüm ismi rengi ve boyutu,</a:t>
            </a:r>
          </a:p>
          <a:p>
            <a:pPr algn="r"/>
            <a:r>
              <a:rPr lang="tr-TR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Sayfa boyutu değiştirilmeyecektir.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9142344" y="21229375"/>
            <a:ext cx="125138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dirty="0"/>
              <a:t>Sayfa arka </a:t>
            </a:r>
            <a:r>
              <a:rPr lang="tr-TR" sz="5400" dirty="0" smtClean="0"/>
              <a:t>planı rengi ve stili değiştirilebilir.. </a:t>
            </a:r>
            <a:endParaRPr lang="tr-T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46</Words>
  <Application>Microsoft Office PowerPoint</Application>
  <PresentationFormat>Özel</PresentationFormat>
  <Paragraphs>14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Erkan</dc:creator>
  <cp:lastModifiedBy>Hasan YILMAZ</cp:lastModifiedBy>
  <cp:revision>199</cp:revision>
  <dcterms:created xsi:type="dcterms:W3CDTF">2014-05-27T20:07:57Z</dcterms:created>
  <dcterms:modified xsi:type="dcterms:W3CDTF">2017-12-18T08:23:36Z</dcterms:modified>
</cp:coreProperties>
</file>