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259" r:id="rId3"/>
    <p:sldId id="260" r:id="rId4"/>
    <p:sldId id="264" r:id="rId5"/>
    <p:sldId id="265" r:id="rId6"/>
    <p:sldId id="258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8" autoAdjust="0"/>
    <p:restoredTop sz="85047" autoAdjust="0"/>
  </p:normalViewPr>
  <p:slideViewPr>
    <p:cSldViewPr snapToGrid="0">
      <p:cViewPr varScale="1">
        <p:scale>
          <a:sx n="92" d="100"/>
          <a:sy n="92" d="100"/>
        </p:scale>
        <p:origin x="12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2E0E0-139F-4565-BF35-314B3EE5982D}" type="datetimeFigureOut">
              <a:rPr lang="tr-TR" smtClean="0"/>
              <a:t>22.05.2019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99832-0817-409F-9142-DAE8419E7F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150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99832-0817-409F-9142-DAE8419E7F8C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88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99832-0817-409F-9142-DAE8419E7F8C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2263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88A8F-F048-473C-9177-B09A63DA4194}" type="datetime1">
              <a:rPr lang="tr-TR" smtClean="0"/>
              <a:t>22.05.2019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5C07-CE29-41D3-B0B8-66845D3119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251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36BB8-8732-4234-93C7-72B1FDACAD8F}" type="datetime1">
              <a:rPr lang="tr-TR" smtClean="0"/>
              <a:t>22.05.2019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5C07-CE29-41D3-B0B8-66845D3119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3286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376A-FE51-4F2D-AB3D-A420C418D54E}" type="datetime1">
              <a:rPr lang="tr-TR" smtClean="0"/>
              <a:t>22.05.2019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5C07-CE29-41D3-B0B8-66845D3119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7228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54CBD-2900-4DAB-9CC9-0053F112381A}" type="datetime1">
              <a:rPr lang="tr-TR" smtClean="0"/>
              <a:t>22.05.2019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5C07-CE29-41D3-B0B8-66845D3119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9610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BCF44-E895-4B66-B024-6E29BA5EEBA1}" type="datetime1">
              <a:rPr lang="tr-TR" smtClean="0"/>
              <a:t>22.05.2019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5C07-CE29-41D3-B0B8-66845D3119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1735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D024-2BDF-47C9-B04E-2FB60BEB607E}" type="datetime1">
              <a:rPr lang="tr-TR" smtClean="0"/>
              <a:t>22.05.2019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5C07-CE29-41D3-B0B8-66845D3119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068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99CE-3263-4282-8C26-49D94706E9F1}" type="datetime1">
              <a:rPr lang="tr-TR" smtClean="0"/>
              <a:t>22.05.2019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5C07-CE29-41D3-B0B8-66845D3119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160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EDCF4-C7CC-46A1-AFC7-3EA4C3179AB0}" type="datetime1">
              <a:rPr lang="tr-TR" smtClean="0"/>
              <a:t>22.05.2019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5C07-CE29-41D3-B0B8-66845D3119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9943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D85F-66C6-41F9-AF17-76A87D26ADCB}" type="datetime1">
              <a:rPr lang="tr-TR" smtClean="0"/>
              <a:t>22.05.2019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5C07-CE29-41D3-B0B8-66845D3119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6967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855D-5ECA-4FA2-BD11-AD430317605B}" type="datetime1">
              <a:rPr lang="tr-TR" smtClean="0"/>
              <a:t>22.05.2019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5C07-CE29-41D3-B0B8-66845D3119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3747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63054-2E13-477A-9835-A62DDCFB5036}" type="datetime1">
              <a:rPr lang="tr-TR" smtClean="0"/>
              <a:t>22.05.2019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5C07-CE29-41D3-B0B8-66845D3119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3673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accent1">
                <a:lumMod val="5000"/>
                <a:lumOff val="95000"/>
              </a:schemeClr>
            </a:gs>
            <a:gs pos="94000">
              <a:schemeClr val="accent6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068B2-33EA-48FA-93A3-4F4E0C1D3D47}" type="datetime1">
              <a:rPr lang="tr-TR" smtClean="0"/>
              <a:t>22.05.2019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55C07-CE29-41D3-B0B8-66845D3119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462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085849" y="1891415"/>
            <a:ext cx="6858000" cy="1354775"/>
          </a:xfrm>
        </p:spPr>
        <p:txBody>
          <a:bodyPr>
            <a:normAutofit fontScale="90000"/>
          </a:bodyPr>
          <a:lstStyle/>
          <a:p>
            <a:r>
              <a:rPr lang="tr-T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KONU </a:t>
            </a:r>
            <a:r>
              <a:rPr lang="tr-T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BAŞLIĞI-KONU </a:t>
            </a:r>
            <a:r>
              <a:rPr lang="tr-TR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BAŞLIĞI-KONU</a:t>
            </a:r>
            <a:r>
              <a:rPr lang="tr-T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 </a:t>
            </a:r>
            <a:r>
              <a:rPr lang="tr-TR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BAŞLIĞI-KONU</a:t>
            </a:r>
            <a:r>
              <a:rPr lang="tr-T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 </a:t>
            </a:r>
            <a:r>
              <a:rPr lang="tr-TR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BAŞLIĞI-KONU</a:t>
            </a:r>
            <a:r>
              <a:rPr lang="tr-T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 </a:t>
            </a:r>
            <a:r>
              <a:rPr lang="tr-T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BAŞLIĞI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14450" y="4004806"/>
            <a:ext cx="6858000" cy="2845649"/>
          </a:xfrm>
        </p:spPr>
        <p:txBody>
          <a:bodyPr>
            <a:normAutofit/>
          </a:bodyPr>
          <a:lstStyle/>
          <a:p>
            <a:endParaRPr lang="tr-TR" dirty="0">
              <a:latin typeface="Bodoni MT" panose="02070603080606020203" pitchFamily="18" charset="0"/>
            </a:endParaRPr>
          </a:p>
          <a:p>
            <a:endParaRPr lang="tr-TR" dirty="0">
              <a:latin typeface="Bodoni MT" panose="02070603080606020203" pitchFamily="18" charset="0"/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5483" y="289319"/>
            <a:ext cx="1341557" cy="1350000"/>
          </a:xfrm>
          <a:prstGeom prst="rect">
            <a:avLst/>
          </a:prstGeom>
        </p:spPr>
      </p:pic>
      <p:sp>
        <p:nvSpPr>
          <p:cNvPr id="9" name="Dikdörtgen 8"/>
          <p:cNvSpPr/>
          <p:nvPr/>
        </p:nvSpPr>
        <p:spPr>
          <a:xfrm>
            <a:off x="2228849" y="672713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1400" dirty="0">
                <a:latin typeface="Calisto MT" panose="02040603050505030304" pitchFamily="18" charset="0"/>
              </a:rPr>
              <a:t>Akdeniz Üniversitesi</a:t>
            </a:r>
          </a:p>
          <a:p>
            <a:pPr algn="ctr"/>
            <a:r>
              <a:rPr lang="tr-TR" sz="1400" dirty="0">
                <a:latin typeface="Calisto MT" panose="02040603050505030304" pitchFamily="18" charset="0"/>
              </a:rPr>
              <a:t>Ziraat Fakültesi</a:t>
            </a:r>
          </a:p>
          <a:p>
            <a:pPr algn="ctr"/>
            <a:r>
              <a:rPr lang="tr-TR" sz="1400" dirty="0">
                <a:latin typeface="Calisto MT" panose="02040603050505030304" pitchFamily="18" charset="0"/>
              </a:rPr>
              <a:t>Tarım Makinaları ve Teknolojileri </a:t>
            </a:r>
            <a:r>
              <a:rPr lang="tr-TR" sz="1400" dirty="0">
                <a:latin typeface="Calisto MT" panose="02040603050505030304" pitchFamily="18" charset="0"/>
              </a:rPr>
              <a:t>Mühendisliği Bölümü</a:t>
            </a:r>
            <a:endParaRPr lang="tr-TR" sz="1400" dirty="0">
              <a:latin typeface="Calisto MT" panose="02040603050505030304" pitchFamily="18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3970502" y="3752710"/>
            <a:ext cx="1088696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1350" dirty="0">
                <a:latin typeface="Bodoni MT" panose="02070603080606020203" pitchFamily="18" charset="0"/>
              </a:rPr>
              <a:t>Bitirme Tezi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357562" y="4220966"/>
            <a:ext cx="23145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dirty="0">
                <a:latin typeface="Bodoni MT" panose="02070603080606020203" pitchFamily="18" charset="0"/>
              </a:rPr>
              <a:t>Ad SOYAD</a:t>
            </a:r>
            <a:endParaRPr lang="tr-TR" sz="2400" dirty="0">
              <a:latin typeface="Bodoni MT" panose="02070603080606020203" pitchFamily="18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2228850" y="5024050"/>
            <a:ext cx="4572000" cy="3000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1350" dirty="0">
                <a:latin typeface="Bodoni MT" panose="02070603080606020203" pitchFamily="18" charset="0"/>
              </a:rPr>
              <a:t>Danışman :</a:t>
            </a:r>
            <a:endParaRPr lang="tr-TR" sz="1350" dirty="0">
              <a:latin typeface="Bodoni MT" panose="02070603080606020203" pitchFamily="18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946924" y="5682688"/>
            <a:ext cx="1135856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350" dirty="0">
                <a:latin typeface="Bodoni MT" panose="02070603080606020203" pitchFamily="18" charset="0"/>
              </a:rPr>
              <a:t>Mayıs </a:t>
            </a:r>
            <a:r>
              <a:rPr lang="tr-TR" sz="1350" dirty="0" smtClean="0">
                <a:latin typeface="Bodoni MT" panose="02070603080606020203" pitchFamily="18" charset="0"/>
              </a:rPr>
              <a:t>2019</a:t>
            </a:r>
            <a:endParaRPr lang="tr-TR" sz="1350" dirty="0">
              <a:latin typeface="Bodoni MT" panose="02070603080606020203" pitchFamily="18" charset="0"/>
            </a:endParaRPr>
          </a:p>
        </p:txBody>
      </p:sp>
      <p:pic>
        <p:nvPicPr>
          <p:cNvPr id="15" name="Resim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626" y="365519"/>
            <a:ext cx="1689928" cy="1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3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37401" y="379158"/>
            <a:ext cx="7872103" cy="671891"/>
          </a:xfrm>
        </p:spPr>
        <p:txBody>
          <a:bodyPr>
            <a:normAutofit fontScale="90000"/>
          </a:bodyPr>
          <a:lstStyle/>
          <a:p>
            <a:pPr algn="just"/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BURAYA UYGUN BİR BAŞLIK YAZINIZ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anose="02070603080606020203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14450" y="4004806"/>
            <a:ext cx="6858000" cy="2845649"/>
          </a:xfrm>
        </p:spPr>
        <p:txBody>
          <a:bodyPr>
            <a:normAutofit/>
          </a:bodyPr>
          <a:lstStyle/>
          <a:p>
            <a:endParaRPr lang="tr-TR" dirty="0">
              <a:latin typeface="Bodoni MT" panose="02070603080606020203" pitchFamily="18" charset="0"/>
            </a:endParaRPr>
          </a:p>
          <a:p>
            <a:endParaRPr lang="tr-TR" dirty="0">
              <a:latin typeface="Bodoni MT" panose="02070603080606020203" pitchFamily="18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300347" y="2700427"/>
            <a:ext cx="5521833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>
                <a:latin typeface="Bodoni MT" panose="02070603080606020203" pitchFamily="18" charset="0"/>
              </a:rPr>
              <a:t>Konunuzu kısa cümleler halinde,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>
                <a:latin typeface="Bodoni MT" panose="02070603080606020203" pitchFamily="18" charset="0"/>
              </a:rPr>
              <a:t>Madde işaretlemeleri kullanarak,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>
                <a:latin typeface="Bodoni MT" panose="02070603080606020203" pitchFamily="18" charset="0"/>
              </a:rPr>
              <a:t>Daha çok görsellerin (resim, video, grafik) yer aldığı,</a:t>
            </a:r>
            <a:endParaRPr lang="tr-TR" dirty="0">
              <a:latin typeface="Bodoni MT" panose="02070603080606020203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>
                <a:latin typeface="Bodoni MT" panose="02070603080606020203" pitchFamily="18" charset="0"/>
              </a:rPr>
              <a:t>Sunum düzenini kullanmanız önerilir.</a:t>
            </a:r>
          </a:p>
        </p:txBody>
      </p:sp>
      <p:sp>
        <p:nvSpPr>
          <p:cNvPr id="16" name="Unvan 1"/>
          <p:cNvSpPr txBox="1">
            <a:spLocks/>
          </p:cNvSpPr>
          <p:nvPr/>
        </p:nvSpPr>
        <p:spPr>
          <a:xfrm>
            <a:off x="300347" y="1072991"/>
            <a:ext cx="7872103" cy="6718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Buraya Uygun Bir Alt Başlık Yazınız</a:t>
            </a:r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anose="02070603080606020203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775" y="1777365"/>
            <a:ext cx="2543175" cy="1800225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775" y="3817205"/>
            <a:ext cx="2543175" cy="1857375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8702950" y="64530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latin typeface="Calisto MT" panose="02040603050505030304" pitchFamily="18" charset="0"/>
              </a:rPr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88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Unvan 1"/>
          <p:cNvSpPr>
            <a:spLocks noGrp="1"/>
          </p:cNvSpPr>
          <p:nvPr>
            <p:ph type="ctrTitle"/>
          </p:nvPr>
        </p:nvSpPr>
        <p:spPr>
          <a:xfrm>
            <a:off x="237401" y="379158"/>
            <a:ext cx="7872103" cy="671891"/>
          </a:xfrm>
        </p:spPr>
        <p:txBody>
          <a:bodyPr>
            <a:normAutofit fontScale="90000"/>
          </a:bodyPr>
          <a:lstStyle/>
          <a:p>
            <a:pPr algn="just"/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BURAYA UYGUN BİR BAŞLIK YAZINIZ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anose="02070603080606020203" pitchFamily="18" charset="0"/>
            </a:endParaRPr>
          </a:p>
        </p:txBody>
      </p:sp>
      <p:sp>
        <p:nvSpPr>
          <p:cNvPr id="18" name="Unvan 1"/>
          <p:cNvSpPr txBox="1">
            <a:spLocks/>
          </p:cNvSpPr>
          <p:nvPr/>
        </p:nvSpPr>
        <p:spPr>
          <a:xfrm>
            <a:off x="300347" y="1072991"/>
            <a:ext cx="7872103" cy="6718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Buraya Uygun Bir Alt Başlık Yazınız</a:t>
            </a:r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anose="02070603080606020203" pitchFamily="18" charset="0"/>
            </a:endParaRPr>
          </a:p>
        </p:txBody>
      </p:sp>
      <p:sp>
        <p:nvSpPr>
          <p:cNvPr id="19" name="Dikdörtgen 18"/>
          <p:cNvSpPr/>
          <p:nvPr/>
        </p:nvSpPr>
        <p:spPr>
          <a:xfrm>
            <a:off x="390252" y="2650732"/>
            <a:ext cx="717342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>
                <a:latin typeface="Bodoni MT" panose="02070603080606020203" pitchFamily="18" charset="0"/>
              </a:rPr>
              <a:t>Zemin rengi ve yazı renginin zıt renklerden oluşmasına dikkat ediniz.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>
                <a:latin typeface="Bodoni MT" panose="02070603080606020203" pitchFamily="18" charset="0"/>
              </a:rPr>
              <a:t>Bu yazı zemin rengine zıt olduğu için rahatça okuyabiliyorsunuz.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odoni MT" panose="02070603080606020203" pitchFamily="18" charset="0"/>
              </a:rPr>
              <a:t>Fakat bu yazının rengi zemin rengiyle benzer olduğu için izleyicilerin okuması mümkün değildir.</a:t>
            </a:r>
          </a:p>
        </p:txBody>
      </p:sp>
      <p:sp>
        <p:nvSpPr>
          <p:cNvPr id="20" name="Dikdörtgen 19"/>
          <p:cNvSpPr/>
          <p:nvPr/>
        </p:nvSpPr>
        <p:spPr>
          <a:xfrm>
            <a:off x="8702950" y="64530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latin typeface="Calisto MT" panose="02040603050505030304" pitchFamily="18" charset="0"/>
              </a:rPr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58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2426" y="1956899"/>
            <a:ext cx="2490974" cy="2490974"/>
          </a:xfrm>
          <a:prstGeom prst="rect">
            <a:avLst/>
          </a:prstGeom>
        </p:spPr>
      </p:pic>
      <p:sp>
        <p:nvSpPr>
          <p:cNvPr id="16" name="Unvan 1"/>
          <p:cNvSpPr>
            <a:spLocks noGrp="1"/>
          </p:cNvSpPr>
          <p:nvPr>
            <p:ph type="ctrTitle"/>
          </p:nvPr>
        </p:nvSpPr>
        <p:spPr>
          <a:xfrm>
            <a:off x="237401" y="379158"/>
            <a:ext cx="7872103" cy="671891"/>
          </a:xfrm>
        </p:spPr>
        <p:txBody>
          <a:bodyPr>
            <a:normAutofit fontScale="90000"/>
          </a:bodyPr>
          <a:lstStyle/>
          <a:p>
            <a:pPr algn="just"/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BURAYA UYGUN BİR BAŞLIK YAZINIZ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anose="02070603080606020203" pitchFamily="18" charset="0"/>
            </a:endParaRPr>
          </a:p>
        </p:txBody>
      </p:sp>
      <p:sp>
        <p:nvSpPr>
          <p:cNvPr id="18" name="Unvan 1"/>
          <p:cNvSpPr txBox="1">
            <a:spLocks/>
          </p:cNvSpPr>
          <p:nvPr/>
        </p:nvSpPr>
        <p:spPr>
          <a:xfrm>
            <a:off x="300347" y="1072991"/>
            <a:ext cx="7872103" cy="6718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Buraya Uygun Bir Alt Başlık Yazınız</a:t>
            </a:r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anose="02070603080606020203" pitchFamily="18" charset="0"/>
            </a:endParaRPr>
          </a:p>
        </p:txBody>
      </p:sp>
      <p:sp>
        <p:nvSpPr>
          <p:cNvPr id="19" name="Dikdörtgen 18"/>
          <p:cNvSpPr/>
          <p:nvPr/>
        </p:nvSpPr>
        <p:spPr>
          <a:xfrm>
            <a:off x="390252" y="2650732"/>
            <a:ext cx="717342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>
                <a:latin typeface="Bodoni MT" panose="02070603080606020203" pitchFamily="18" charset="0"/>
              </a:rPr>
              <a:t>Sayfalara slayt numarası eklemeniz,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err="1" smtClean="0">
                <a:latin typeface="Bodoni MT" panose="02070603080606020203" pitchFamily="18" charset="0"/>
              </a:rPr>
              <a:t>Şekilller</a:t>
            </a:r>
            <a:r>
              <a:rPr lang="tr-TR" dirty="0" smtClean="0">
                <a:latin typeface="Bodoni MT" panose="02070603080606020203" pitchFamily="18" charset="0"/>
              </a:rPr>
              <a:t>, resimler ve grafikleri isimlendirmeniz,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>
                <a:latin typeface="Bodoni MT" panose="02070603080606020203" pitchFamily="18" charset="0"/>
              </a:rPr>
              <a:t>Sayfadaki tüm öğelerin simetrisi ve boyutlarına dikkat etmeniz,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>
                <a:latin typeface="Bodoni MT" panose="02070603080606020203" pitchFamily="18" charset="0"/>
              </a:rPr>
              <a:t>Konuyu slayttan bire bir okumamanız,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>
                <a:latin typeface="Bodoni MT" panose="02070603080606020203" pitchFamily="18" charset="0"/>
              </a:rPr>
              <a:t>Size verilen süreyi verimli kullanmak için daha önce prova yapmanız önerilir..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tr-TR" dirty="0" smtClean="0">
              <a:latin typeface="Bodoni MT" panose="020706030806060202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odoni MT" panose="02070603080606020203" pitchFamily="18" charset="0"/>
              </a:rPr>
              <a:t>.</a:t>
            </a:r>
          </a:p>
        </p:txBody>
      </p:sp>
      <p:sp>
        <p:nvSpPr>
          <p:cNvPr id="7" name="Dikdörtgen 6"/>
          <p:cNvSpPr/>
          <p:nvPr/>
        </p:nvSpPr>
        <p:spPr>
          <a:xfrm>
            <a:off x="8702950" y="64530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latin typeface="Calisto MT" panose="02040603050505030304" pitchFamily="18" charset="0"/>
              </a:rPr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53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Unvan 1"/>
          <p:cNvSpPr>
            <a:spLocks noGrp="1"/>
          </p:cNvSpPr>
          <p:nvPr>
            <p:ph type="ctrTitle"/>
          </p:nvPr>
        </p:nvSpPr>
        <p:spPr>
          <a:xfrm>
            <a:off x="237401" y="379158"/>
            <a:ext cx="7872103" cy="671891"/>
          </a:xfrm>
        </p:spPr>
        <p:txBody>
          <a:bodyPr>
            <a:normAutofit fontScale="90000"/>
          </a:bodyPr>
          <a:lstStyle/>
          <a:p>
            <a:pPr algn="just"/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BURAYA UYGUN BİR BAŞLIK YAZINIZ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anose="02070603080606020203" pitchFamily="18" charset="0"/>
            </a:endParaRPr>
          </a:p>
        </p:txBody>
      </p:sp>
      <p:sp>
        <p:nvSpPr>
          <p:cNvPr id="18" name="Unvan 1"/>
          <p:cNvSpPr txBox="1">
            <a:spLocks/>
          </p:cNvSpPr>
          <p:nvPr/>
        </p:nvSpPr>
        <p:spPr>
          <a:xfrm>
            <a:off x="300347" y="1072991"/>
            <a:ext cx="7872103" cy="6718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Buraya Uygun Bir Alt Başlık Yazınız</a:t>
            </a:r>
            <a:endParaRPr lang="tr-T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anose="02070603080606020203" pitchFamily="18" charset="0"/>
            </a:endParaRPr>
          </a:p>
        </p:txBody>
      </p:sp>
      <p:sp>
        <p:nvSpPr>
          <p:cNvPr id="19" name="Dikdörtgen 18"/>
          <p:cNvSpPr/>
          <p:nvPr/>
        </p:nvSpPr>
        <p:spPr>
          <a:xfrm>
            <a:off x="300347" y="2044444"/>
            <a:ext cx="717342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>
                <a:latin typeface="Bodoni MT" panose="02070603080606020203" pitchFamily="18" charset="0"/>
              </a:rPr>
              <a:t>Genel sunum kurallarına uymak şartı ile,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>
                <a:latin typeface="Bodoni MT" panose="02070603080606020203" pitchFamily="18" charset="0"/>
              </a:rPr>
              <a:t>Yazı tipi, yazı rengi, </a:t>
            </a:r>
            <a:r>
              <a:rPr lang="tr-TR" dirty="0" err="1" smtClean="0">
                <a:latin typeface="Bodoni MT" panose="02070603080606020203" pitchFamily="18" charset="0"/>
              </a:rPr>
              <a:t>arkaplan</a:t>
            </a:r>
            <a:r>
              <a:rPr lang="tr-TR" dirty="0" smtClean="0">
                <a:latin typeface="Bodoni MT" panose="02070603080606020203" pitchFamily="18" charset="0"/>
              </a:rPr>
              <a:t> tipi ve rengi gibi görsel unsurları kendi tasarımınıza göre ayarlayabilirsiniz.</a:t>
            </a:r>
          </a:p>
          <a:p>
            <a:pPr algn="just">
              <a:lnSpc>
                <a:spcPct val="150000"/>
              </a:lnSpc>
            </a:pPr>
            <a:endParaRPr lang="tr-TR" dirty="0">
              <a:latin typeface="Bodoni MT" panose="02070603080606020203" pitchFamily="18" charset="0"/>
            </a:endParaRPr>
          </a:p>
          <a:p>
            <a:pPr algn="just">
              <a:lnSpc>
                <a:spcPct val="150000"/>
              </a:lnSpc>
            </a:pPr>
            <a:endParaRPr lang="tr-TR" dirty="0" smtClean="0">
              <a:latin typeface="Bodoni MT" panose="02070603080606020203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00B0F0"/>
                </a:solidFill>
                <a:latin typeface="Bodoni MT" panose="02070603080606020203" pitchFamily="18" charset="0"/>
              </a:rPr>
              <a:t>Sunumunuzu danışmanınıza gösterip önerilerini dikkate almalısınız</a:t>
            </a:r>
            <a:r>
              <a:rPr lang="tr-TR" dirty="0" smtClean="0">
                <a:latin typeface="Bodoni MT" panose="02070603080606020203" pitchFamily="18" charset="0"/>
              </a:rPr>
              <a:t>.</a:t>
            </a:r>
            <a:endParaRPr lang="tr-TR" dirty="0">
              <a:latin typeface="Bodoni MT" panose="020706030806060202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8702950" y="64530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latin typeface="Calisto MT" panose="02040603050505030304" pitchFamily="18" charset="0"/>
              </a:rPr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21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SONUÇ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smtClean="0"/>
              <a:t>Okunabilirlik açısından, arka plan ve yazı renklerinin zıt renkler olmasına dikkat ediniz.</a:t>
            </a:r>
          </a:p>
          <a:p>
            <a:r>
              <a:rPr lang="tr-TR" dirty="0" smtClean="0"/>
              <a:t>Mümkün olduğunca görsel kullanınız.</a:t>
            </a:r>
          </a:p>
          <a:p>
            <a:r>
              <a:rPr lang="tr-TR" dirty="0" smtClean="0"/>
              <a:t>Çok uzun paragraflar yazarak </a:t>
            </a:r>
            <a:r>
              <a:rPr lang="tr-TR" dirty="0" err="1" smtClean="0"/>
              <a:t>slaytı</a:t>
            </a:r>
            <a:r>
              <a:rPr lang="tr-TR" dirty="0" smtClean="0"/>
              <a:t> okumak yerine, hatırlatıcı maddeler ve görseller kullanmak daha etkilidir.</a:t>
            </a:r>
          </a:p>
          <a:p>
            <a:r>
              <a:rPr lang="tr-TR" dirty="0" smtClean="0"/>
              <a:t>Sunum dosyanızı, ilgili resim ve videolarınızı tek klasör altında toplayıp sunum yapacağınız bilgisayarda açarak sunum öncesi prova yapmanız, sunum sırasında yaşanacak teknik aksaklıkları önleyecektir.</a:t>
            </a:r>
          </a:p>
          <a:p>
            <a:r>
              <a:rPr lang="tr-TR" dirty="0" smtClean="0"/>
              <a:t>Sunumu 10-15 dakikada tamamlayacak şekilde organize ediniz.</a:t>
            </a:r>
          </a:p>
          <a:p>
            <a:r>
              <a:rPr lang="tr-TR" dirty="0" smtClean="0"/>
              <a:t>Yazıların, görsellerin ekrandaki konumu ve simetrisi yapacağınız sunumlarda size avantaj kazandıracaktır.</a:t>
            </a:r>
          </a:p>
          <a:p>
            <a:r>
              <a:rPr lang="tr-TR" dirty="0" smtClean="0"/>
              <a:t>Yazı tipi ve boyutu karşıdan okunabilecek büyüklükte olmalıdır.</a:t>
            </a:r>
          </a:p>
          <a:p>
            <a:r>
              <a:rPr lang="tr-TR" dirty="0" smtClean="0"/>
              <a:t>Mutlaka slayt numarası ekleyiniz.</a:t>
            </a:r>
          </a:p>
          <a:p>
            <a:r>
              <a:rPr lang="tr-TR" dirty="0" smtClean="0"/>
              <a:t>Tanım ve referanslarda kaynak gösterimine dikkat ediniz.</a:t>
            </a:r>
          </a:p>
          <a:p>
            <a:r>
              <a:rPr lang="tr-TR" dirty="0" smtClean="0"/>
              <a:t>İmlâ kuralları, birimler ve matematiksel ifadelerin yazımına dikkat ediniz.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073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</TotalTime>
  <Words>325</Words>
  <Application>Microsoft Office PowerPoint</Application>
  <PresentationFormat>Ekran Gösterisi (4:3)</PresentationFormat>
  <Paragraphs>52</Paragraphs>
  <Slides>6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Arial</vt:lpstr>
      <vt:lpstr>Bodoni MT</vt:lpstr>
      <vt:lpstr>Calibri</vt:lpstr>
      <vt:lpstr>Calibri Light</vt:lpstr>
      <vt:lpstr>Calisto MT</vt:lpstr>
      <vt:lpstr>Office Teması</vt:lpstr>
      <vt:lpstr>KONU BAŞLIĞI-KONU BAŞLIĞI-KONU BAŞLIĞI-KONU BAŞLIĞI-KONU BAŞLIĞI</vt:lpstr>
      <vt:lpstr>BURAYA UYGUN BİR BAŞLIK YAZINIZ</vt:lpstr>
      <vt:lpstr>BURAYA UYGUN BİR BAŞLIK YAZINIZ</vt:lpstr>
      <vt:lpstr>BURAYA UYGUN BİR BAŞLIK YAZINIZ</vt:lpstr>
      <vt:lpstr>BURAYA UYGUN BİR BAŞLIK YAZINIZ</vt:lpstr>
      <vt:lpstr>SONUÇ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Peletleme ve Briketleme Makinaları</dc:title>
  <dc:creator>Serkan SAYMA</dc:creator>
  <cp:lastModifiedBy>Hasan</cp:lastModifiedBy>
  <cp:revision>24</cp:revision>
  <dcterms:created xsi:type="dcterms:W3CDTF">2017-05-26T13:45:48Z</dcterms:created>
  <dcterms:modified xsi:type="dcterms:W3CDTF">2019-05-22T16:09:09Z</dcterms:modified>
</cp:coreProperties>
</file>