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23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9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67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06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07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3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08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84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87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03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8AC24-5270-4E5B-8E2F-9652389BC482}" type="datetimeFigureOut">
              <a:rPr lang="tr-TR" smtClean="0"/>
              <a:t>03.09.2019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ADADD-0745-4BF6-8F24-F080F97033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11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Meslek Etiği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Bu derste konukla iletişimi sağlamak ile ilgili yeterliklerinin kazandırılması amaçlanmaktadır.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27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Mesajın tanımı</a:t>
            </a:r>
          </a:p>
          <a:p>
            <a:r>
              <a:rPr lang="tr-TR" dirty="0" smtClean="0"/>
              <a:t>Mesajın taşıması gereken özellikler</a:t>
            </a:r>
          </a:p>
          <a:p>
            <a:r>
              <a:rPr lang="tr-TR" dirty="0" smtClean="0"/>
              <a:t>Mesaj türleri ayrımı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32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Sektör temsilcileri ile örnek olayı inceleme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936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Turizm kavramı </a:t>
            </a:r>
          </a:p>
          <a:p>
            <a:r>
              <a:rPr lang="tr-TR" dirty="0" smtClean="0"/>
              <a:t>İletişim kavramı</a:t>
            </a:r>
          </a:p>
          <a:p>
            <a:r>
              <a:rPr lang="tr-TR" dirty="0" smtClean="0"/>
              <a:t>Beden dili kullanımı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887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Konukla iletişim </a:t>
            </a:r>
          </a:p>
          <a:p>
            <a:r>
              <a:rPr lang="tr-TR" dirty="0" smtClean="0"/>
              <a:t>Konukla iletişim esnasında geri dönüşüm</a:t>
            </a:r>
          </a:p>
          <a:p>
            <a:r>
              <a:rPr lang="tr-TR" dirty="0" smtClean="0"/>
              <a:t>İletişim süreci kavramları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848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14.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508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Hasan Tutar, </a:t>
            </a:r>
            <a:r>
              <a:rPr lang="tr-TR" dirty="0" err="1" smtClean="0"/>
              <a:t>M.Kemal</a:t>
            </a:r>
            <a:r>
              <a:rPr lang="tr-TR" dirty="0" smtClean="0"/>
              <a:t> Yılmaz, Genel iletişim- Kavramlar ve Modeller, 2005,Seçkin Yayıncılık.</a:t>
            </a:r>
          </a:p>
          <a:p>
            <a:r>
              <a:rPr lang="tr-TR" dirty="0" smtClean="0"/>
              <a:t>Bu derste konukla iletişimi sağlamak ile ilgili yeterliklerinin kazandırılması amaçlanmaktadır.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649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457200" y="3578061"/>
          <a:ext cx="8229600" cy="57024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85120">
                <a:tc>
                  <a:txBody>
                    <a:bodyPr/>
                    <a:lstStyle/>
                    <a:p>
                      <a:endParaRPr lang="tr-TR" sz="1700"/>
                    </a:p>
                  </a:txBody>
                  <a:tcPr marL="9257" marR="9257" marT="9257" marB="92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7DF"/>
                    </a:solidFill>
                  </a:tcPr>
                </a:tc>
              </a:tr>
              <a:tr h="285120">
                <a:tc>
                  <a:txBody>
                    <a:bodyPr/>
                    <a:lstStyle/>
                    <a:p>
                      <a:r>
                        <a:rPr lang="tr-TR" sz="1700" dirty="0">
                          <a:effectLst/>
                        </a:rPr>
                        <a:t>Konuğun Konaklama Tesisi İçerisinde Karşılaşabileceği olağan dışı durumlar ve çözümleri</a:t>
                      </a:r>
                    </a:p>
                  </a:txBody>
                  <a:tcPr marL="9257" marR="9257" marT="9257" marB="925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7D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578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9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Otellerde konaklama</a:t>
            </a:r>
          </a:p>
          <a:p>
            <a:r>
              <a:rPr lang="tr-TR" dirty="0" smtClean="0"/>
              <a:t>Otel çalışanların sözlü iletişim kullanımı</a:t>
            </a:r>
          </a:p>
          <a:p>
            <a:r>
              <a:rPr lang="tr-TR" dirty="0" smtClean="0"/>
              <a:t>Konukların yaşayabileceği sorunların örneklenmesi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43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Konukla iletişim</a:t>
            </a:r>
          </a:p>
          <a:p>
            <a:r>
              <a:rPr lang="tr-TR" dirty="0" smtClean="0"/>
              <a:t>İletişim kavramı</a:t>
            </a:r>
          </a:p>
          <a:p>
            <a:r>
              <a:rPr lang="tr-TR" dirty="0" smtClean="0"/>
              <a:t>Kaynak; İletişimi başlatan kişi veya kurumlar</a:t>
            </a:r>
          </a:p>
          <a:p>
            <a:r>
              <a:rPr lang="tr-TR" dirty="0" smtClean="0"/>
              <a:t>Kaynak ögesi olarak taşıması gereken özellikler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018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Semboller</a:t>
            </a:r>
          </a:p>
          <a:p>
            <a:r>
              <a:rPr lang="tr-TR" dirty="0" smtClean="0"/>
              <a:t>Yazılı iletişim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Lokanta ve Otel müşterileri arasındaki farklar</a:t>
            </a:r>
          </a:p>
          <a:p>
            <a:r>
              <a:rPr lang="tr-TR" dirty="0" smtClean="0"/>
              <a:t>İletişim süreci </a:t>
            </a:r>
          </a:p>
          <a:p>
            <a:r>
              <a:rPr lang="tr-TR" dirty="0" smtClean="0"/>
              <a:t>İletişim kavramının açıklanması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264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Konukla iletişim esnasında sözlü iletişim</a:t>
            </a:r>
          </a:p>
          <a:p>
            <a:r>
              <a:rPr lang="tr-TR" dirty="0" smtClean="0"/>
              <a:t>Konukla iletişim esnasında beden dili</a:t>
            </a:r>
          </a:p>
          <a:p>
            <a:r>
              <a:rPr lang="tr-TR" dirty="0" smtClean="0"/>
              <a:t>Konukla iletişim esnasında mesajın taşıması gereken özellikler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29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 Hafta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074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181</Words>
  <Application>Microsoft Office PowerPoint</Application>
  <PresentationFormat>Ekran Gösterisi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Meslek Etiği</vt:lpstr>
      <vt:lpstr>2. Hafta</vt:lpstr>
      <vt:lpstr>3. Hafta</vt:lpstr>
      <vt:lpstr>4. Hafta</vt:lpstr>
      <vt:lpstr>4. Hafta</vt:lpstr>
      <vt:lpstr>5. Hafta</vt:lpstr>
      <vt:lpstr>6. Hafta</vt:lpstr>
      <vt:lpstr>7. Hafta</vt:lpstr>
      <vt:lpstr>8. Hafta </vt:lpstr>
      <vt:lpstr>9. Hafta</vt:lpstr>
      <vt:lpstr>10. Hafta</vt:lpstr>
      <vt:lpstr>11. Hafta</vt:lpstr>
      <vt:lpstr>12. Hafta</vt:lpstr>
      <vt:lpstr>14.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Konukla İletişim</dc:title>
  <dc:creator>user</dc:creator>
  <cp:lastModifiedBy>user</cp:lastModifiedBy>
  <cp:revision>5</cp:revision>
  <dcterms:created xsi:type="dcterms:W3CDTF">2019-09-03T12:20:41Z</dcterms:created>
  <dcterms:modified xsi:type="dcterms:W3CDTF">2019-09-03T12:31:32Z</dcterms:modified>
</cp:coreProperties>
</file>