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6851-A0A7-4D85-BEEF-2C972D0E2D14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97FF-C3A0-40B2-B5DB-5E90C760A4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75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6851-A0A7-4D85-BEEF-2C972D0E2D14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97FF-C3A0-40B2-B5DB-5E90C760A4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984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6851-A0A7-4D85-BEEF-2C972D0E2D14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97FF-C3A0-40B2-B5DB-5E90C760A4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75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6851-A0A7-4D85-BEEF-2C972D0E2D14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97FF-C3A0-40B2-B5DB-5E90C760A4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472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6851-A0A7-4D85-BEEF-2C972D0E2D14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97FF-C3A0-40B2-B5DB-5E90C760A4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687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6851-A0A7-4D85-BEEF-2C972D0E2D14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97FF-C3A0-40B2-B5DB-5E90C760A4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645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6851-A0A7-4D85-BEEF-2C972D0E2D14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97FF-C3A0-40B2-B5DB-5E90C760A4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725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6851-A0A7-4D85-BEEF-2C972D0E2D14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97FF-C3A0-40B2-B5DB-5E90C760A4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55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6851-A0A7-4D85-BEEF-2C972D0E2D14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97FF-C3A0-40B2-B5DB-5E90C760A4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12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6851-A0A7-4D85-BEEF-2C972D0E2D14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97FF-C3A0-40B2-B5DB-5E90C760A4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2267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6851-A0A7-4D85-BEEF-2C972D0E2D14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97FF-C3A0-40B2-B5DB-5E90C760A4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440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F6851-A0A7-4D85-BEEF-2C972D0E2D14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997FF-C3A0-40B2-B5DB-5E90C760A4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74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Turizm Coğrafyası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Beşeri Coğrafyanın konularından birisi olan Turizm in ne olduğunu vermek ve bu bağlamda turizme yönelik kavramları öğretmek. Türkiye’nin Turizm kaynaklarını ve değerlerini öğretmek.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9945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10.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Antalya Bölgesi incelemesi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6585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11.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Kemer Bölgesi İncelemesi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9002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12.Hafta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Turizm coğrafya örnek olay incelemesi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0034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14.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Sınav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9619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Turizm coğrafyası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Beşeri Coğrafyanın konularından birisi olan Turizm in ne olduğunu vermek ve bu bağlamda turizme yönelik kavramları öğretmek. Türkiye’nin Turizm kaynaklarını ve değerlerini öğretmek.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1915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Beşeri Coğrafyanın konularından birisi olan Turizm in ne olduğunu vermek ve bu bağlamda turizme yönelik kavramları öğretmek. Türkiye’nin Turizm kaynaklarını ve değerlerini öğretmek.</a:t>
            </a:r>
          </a:p>
          <a:p>
            <a:r>
              <a:rPr lang="tr-TR" dirty="0" smtClean="0"/>
              <a:t>1.Özgüç,N.,2003, “Turizm Coğrafyası”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8323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Coğrafya ve Turizm İlişkisi; Turizm Coğrafyası ile İlgili Temel Kavramlar; Turizm Talebinin Coğrafi Dağılımı; Turizm Arzının Coğrafi Dağılımı; Uluslararası Turizm ve Uluslararası Turist Akışları; Türkiye'de Turizm ve Yerli Turist </a:t>
            </a:r>
            <a:r>
              <a:rPr lang="tr-TR" dirty="0" err="1" smtClean="0"/>
              <a:t>Akışı;Türkiye’nin</a:t>
            </a:r>
            <a:r>
              <a:rPr lang="tr-TR" dirty="0" smtClean="0"/>
              <a:t> mevcut turizm potansiyeli (doğal ve kültürel çekicilikler), alternatif turizm etkinlikleri ve Türkiye'de uygulanabilirlikleri, sorunlar ve çözümleri.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689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1.Özgüç,N.,2003, “Turizm Coğrafyası”</a:t>
            </a:r>
          </a:p>
          <a:p>
            <a:r>
              <a:rPr lang="tr-TR" dirty="0" smtClean="0"/>
              <a:t>Coğrafya ve Turizm İlişkisi;</a:t>
            </a:r>
          </a:p>
          <a:p>
            <a:r>
              <a:rPr lang="tr-TR" dirty="0" smtClean="0"/>
              <a:t>Örnek olay incelemesi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585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5.Hafta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Coğrafya ve Turizm İlişkisi;</a:t>
            </a:r>
          </a:p>
          <a:p>
            <a:r>
              <a:rPr lang="tr-TR" dirty="0" smtClean="0"/>
              <a:t>Turizm Coğrafyası ile İlgili Temel Kavramlar;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007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6.Hafta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Turizm Talebinin Coğrafi Dağılımı;</a:t>
            </a:r>
          </a:p>
          <a:p>
            <a:r>
              <a:rPr lang="tr-TR" dirty="0" smtClean="0"/>
              <a:t>Türkiye de önemli bölgesel figürlerin örnek anlatımı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0647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7.Hafta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Turizm Arzının Coğrafi Dağılımı;</a:t>
            </a:r>
          </a:p>
          <a:p>
            <a:r>
              <a:rPr lang="tr-TR" dirty="0" smtClean="0"/>
              <a:t>Türkiye de Bölgelerin yatırım anlamında arz talepleri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8584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Turizm Talebinin Coğrafi Dağılımı; </a:t>
            </a:r>
          </a:p>
          <a:p>
            <a:r>
              <a:rPr lang="tr-TR" dirty="0" smtClean="0"/>
              <a:t>Turizm Arzının Coğrafi Dağılımı; </a:t>
            </a:r>
          </a:p>
          <a:p>
            <a:r>
              <a:rPr lang="tr-TR" dirty="0" smtClean="0"/>
              <a:t>Uluslararası Turizm ve Uluslararası Turist Akışları;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3181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9.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 sınav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244475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247</Words>
  <Application>Microsoft Office PowerPoint</Application>
  <PresentationFormat>Ekran Gösterisi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Turizm Coğrafyası</vt:lpstr>
      <vt:lpstr>2.Hafta</vt:lpstr>
      <vt:lpstr>3.Hafta</vt:lpstr>
      <vt:lpstr>4.Hafta</vt:lpstr>
      <vt:lpstr>5.Hafta</vt:lpstr>
      <vt:lpstr>6.Hafta</vt:lpstr>
      <vt:lpstr>7.Hafta</vt:lpstr>
      <vt:lpstr>8. Hafta</vt:lpstr>
      <vt:lpstr>9. Hafta</vt:lpstr>
      <vt:lpstr>10. Hafta</vt:lpstr>
      <vt:lpstr>11. Hafta</vt:lpstr>
      <vt:lpstr>12.Hafta</vt:lpstr>
      <vt:lpstr>14. Hafta</vt:lpstr>
      <vt:lpstr>Turizm coğrafyası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6</cp:revision>
  <dcterms:created xsi:type="dcterms:W3CDTF">2019-09-03T11:19:05Z</dcterms:created>
  <dcterms:modified xsi:type="dcterms:W3CDTF">2019-09-03T12:07:57Z</dcterms:modified>
</cp:coreProperties>
</file>