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445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63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62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85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36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79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74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98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80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71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35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D63F-D761-45CE-BB3D-4F97D9C6C081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F6DF-0F74-4DB9-8707-D0EEAD71A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35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Gastronomi ve Medya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Atkoşar</a:t>
            </a:r>
            <a:r>
              <a:rPr lang="tr-TR" dirty="0" smtClean="0"/>
              <a:t>, Z. (2016). Beslenmenin Temel İlkeleri. Eskişehir: Anadolu Üniversitesi Yayınları; Yılmaz, H. ve Dündar, A. (2016)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1650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10.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Gastronomi ve sosyal medya</a:t>
            </a:r>
          </a:p>
          <a:p>
            <a:r>
              <a:rPr lang="tr-TR" dirty="0" smtClean="0"/>
              <a:t>Verilecek mesajların taşıması gereken özellikler</a:t>
            </a:r>
          </a:p>
          <a:p>
            <a:r>
              <a:rPr lang="tr-TR" dirty="0" smtClean="0"/>
              <a:t>İletişim süreci şeması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587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Yazılı Medya</a:t>
            </a:r>
          </a:p>
          <a:p>
            <a:r>
              <a:rPr lang="tr-TR" dirty="0" smtClean="0"/>
              <a:t>Gastronomi ve yazı</a:t>
            </a:r>
          </a:p>
          <a:p>
            <a:r>
              <a:rPr lang="tr-TR" dirty="0" smtClean="0"/>
              <a:t>Gastronomi ve yazılı medya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7121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Yazılı medya</a:t>
            </a:r>
          </a:p>
          <a:p>
            <a:r>
              <a:rPr lang="tr-TR" dirty="0" smtClean="0"/>
              <a:t>Örnek gazete haberleri</a:t>
            </a:r>
          </a:p>
          <a:p>
            <a:r>
              <a:rPr lang="tr-TR" dirty="0" smtClean="0"/>
              <a:t>Gastronomi dergileri incelenmesi</a:t>
            </a:r>
          </a:p>
          <a:p>
            <a:r>
              <a:rPr lang="tr-TR" dirty="0" smtClean="0"/>
              <a:t>İnternet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6578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13,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Gastronomi sunumları</a:t>
            </a:r>
          </a:p>
          <a:p>
            <a:r>
              <a:rPr lang="tr-TR" dirty="0" smtClean="0"/>
              <a:t>Mutfak kültürü konusunda sosyal medya kullanımı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4893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14,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Sınav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80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 Kavramı</a:t>
            </a:r>
          </a:p>
          <a:p>
            <a:r>
              <a:rPr lang="tr-TR" dirty="0" smtClean="0"/>
              <a:t>İletişim Süreci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374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İletişimin Temel Ögeleri</a:t>
            </a:r>
          </a:p>
          <a:p>
            <a:r>
              <a:rPr lang="tr-TR" dirty="0" smtClean="0"/>
              <a:t>İletişim Süreci Elemanları </a:t>
            </a:r>
          </a:p>
          <a:p>
            <a:r>
              <a:rPr lang="tr-TR" dirty="0" smtClean="0"/>
              <a:t>Kaynak ve tanımı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44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Mesaj</a:t>
            </a:r>
          </a:p>
          <a:p>
            <a:r>
              <a:rPr lang="tr-TR" dirty="0" smtClean="0"/>
              <a:t>Mesajların Hazırlanması</a:t>
            </a:r>
          </a:p>
          <a:p>
            <a:r>
              <a:rPr lang="tr-TR" dirty="0" smtClean="0"/>
              <a:t>Mesajların sunumu</a:t>
            </a:r>
          </a:p>
          <a:p>
            <a:r>
              <a:rPr lang="tr-TR" dirty="0" smtClean="0"/>
              <a:t>Mesajın özellikleri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812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Kanal tanımı</a:t>
            </a:r>
          </a:p>
          <a:p>
            <a:r>
              <a:rPr lang="tr-TR" dirty="0" smtClean="0"/>
              <a:t>Kanal seçimi</a:t>
            </a:r>
          </a:p>
          <a:p>
            <a:r>
              <a:rPr lang="tr-TR" dirty="0" smtClean="0"/>
              <a:t>Formel ve </a:t>
            </a:r>
            <a:r>
              <a:rPr lang="tr-TR" dirty="0" err="1" smtClean="0"/>
              <a:t>İnformel</a:t>
            </a:r>
            <a:r>
              <a:rPr lang="tr-TR" dirty="0" smtClean="0"/>
              <a:t> sunum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3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İletişim ve </a:t>
            </a:r>
            <a:r>
              <a:rPr lang="tr-TR" dirty="0" smtClean="0"/>
              <a:t>Medya</a:t>
            </a:r>
          </a:p>
          <a:p>
            <a:r>
              <a:rPr lang="tr-TR" dirty="0" smtClean="0"/>
              <a:t>Medya elemanları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668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Sinema</a:t>
            </a:r>
          </a:p>
          <a:p>
            <a:r>
              <a:rPr lang="tr-TR" dirty="0" smtClean="0"/>
              <a:t>Sinema ve Gastronomi</a:t>
            </a:r>
          </a:p>
          <a:p>
            <a:r>
              <a:rPr lang="tr-TR" dirty="0" smtClean="0"/>
              <a:t>Örnek olay incelemesi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513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8.Hafta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 Sınav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868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medya </a:t>
            </a:r>
          </a:p>
          <a:p>
            <a:r>
              <a:rPr lang="tr-TR" dirty="0" smtClean="0"/>
              <a:t>Sosyal medya kullanımı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88955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154</Words>
  <Application>Microsoft Office PowerPoint</Application>
  <PresentationFormat>Ekran Gösterisi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Gastronomi ve Medya</vt:lpstr>
      <vt:lpstr>2. Hafta</vt:lpstr>
      <vt:lpstr>3. Hafta</vt:lpstr>
      <vt:lpstr>4.Hafta</vt:lpstr>
      <vt:lpstr>5. Hafta</vt:lpstr>
      <vt:lpstr>6. Hafta</vt:lpstr>
      <vt:lpstr>7. Hafta</vt:lpstr>
      <vt:lpstr>8.Hafta </vt:lpstr>
      <vt:lpstr>9. Hafta</vt:lpstr>
      <vt:lpstr>10. Hafta</vt:lpstr>
      <vt:lpstr>11. Hafta</vt:lpstr>
      <vt:lpstr>12. Hafta</vt:lpstr>
      <vt:lpstr>13, Hafta</vt:lpstr>
      <vt:lpstr>14,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Gastronomi ve Medya</dc:title>
  <dc:creator>user</dc:creator>
  <cp:lastModifiedBy>user</cp:lastModifiedBy>
  <cp:revision>5</cp:revision>
  <dcterms:created xsi:type="dcterms:W3CDTF">2019-09-03T12:11:15Z</dcterms:created>
  <dcterms:modified xsi:type="dcterms:W3CDTF">2019-09-03T12:19:05Z</dcterms:modified>
</cp:coreProperties>
</file>