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09161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82306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494374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2359818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E680093F-0A69-4BB0-8EF2-88F3FE4BC505}" type="datetimeFigureOut">
              <a:rPr lang="tr-TR" smtClean="0"/>
              <a:t>03.09.2019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7682401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4092013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680093F-0A69-4BB0-8EF2-88F3FE4BC505}" type="datetimeFigureOut">
              <a:rPr lang="tr-TR" smtClean="0"/>
              <a:t>03.09.2019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381592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680093F-0A69-4BB0-8EF2-88F3FE4BC505}" type="datetimeFigureOut">
              <a:rPr lang="tr-TR" smtClean="0"/>
              <a:t>03.09.2019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2250403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680093F-0A69-4BB0-8EF2-88F3FE4BC505}" type="datetimeFigureOut">
              <a:rPr lang="tr-TR" smtClean="0"/>
              <a:t>03.09.2019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717164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1115717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E680093F-0A69-4BB0-8EF2-88F3FE4BC505}" type="datetimeFigureOut">
              <a:rPr lang="tr-TR" smtClean="0"/>
              <a:t>03.09.2019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EF84B66-88AD-4ABD-AEB0-438FE89D69B5}" type="slidenum">
              <a:rPr lang="tr-TR" smtClean="0"/>
              <a:t>‹#›</a:t>
            </a:fld>
            <a:endParaRPr lang="tr-TR"/>
          </a:p>
        </p:txBody>
      </p:sp>
    </p:spTree>
    <p:extLst>
      <p:ext uri="{BB962C8B-B14F-4D97-AF65-F5344CB8AC3E}">
        <p14:creationId xmlns:p14="http://schemas.microsoft.com/office/powerpoint/2010/main" val="20540069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80093F-0A69-4BB0-8EF2-88F3FE4BC505}" type="datetimeFigureOut">
              <a:rPr lang="tr-TR" smtClean="0"/>
              <a:t>03.09.2019</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F84B66-88AD-4ABD-AEB0-438FE89D69B5}" type="slidenum">
              <a:rPr lang="tr-TR" smtClean="0"/>
              <a:t>‹#›</a:t>
            </a:fld>
            <a:endParaRPr lang="tr-TR"/>
          </a:p>
        </p:txBody>
      </p:sp>
    </p:spTree>
    <p:extLst>
      <p:ext uri="{BB962C8B-B14F-4D97-AF65-F5344CB8AC3E}">
        <p14:creationId xmlns:p14="http://schemas.microsoft.com/office/powerpoint/2010/main" val="3685691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AİİT-1</a:t>
            </a:r>
            <a:endParaRPr lang="tr-TR" dirty="0"/>
          </a:p>
        </p:txBody>
      </p:sp>
      <p:sp>
        <p:nvSpPr>
          <p:cNvPr id="3" name="Alt Başlık 2"/>
          <p:cNvSpPr>
            <a:spLocks noGrp="1"/>
          </p:cNvSpPr>
          <p:nvPr>
            <p:ph type="subTitle" idx="1"/>
          </p:nvPr>
        </p:nvSpPr>
        <p:spPr/>
        <p:txBody>
          <a:bodyPr/>
          <a:lstStyle/>
          <a:p>
            <a:r>
              <a:rPr lang="tr-TR" dirty="0" smtClean="0"/>
              <a:t>Mustafa Kemal Atatürk, Nutuk</a:t>
            </a:r>
            <a:endParaRPr lang="tr-TR" dirty="0"/>
          </a:p>
        </p:txBody>
      </p:sp>
    </p:spTree>
    <p:extLst>
      <p:ext uri="{BB962C8B-B14F-4D97-AF65-F5344CB8AC3E}">
        <p14:creationId xmlns:p14="http://schemas.microsoft.com/office/powerpoint/2010/main" val="254334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9. Hafta</a:t>
            </a:r>
            <a:endParaRPr lang="tr-TR" dirty="0"/>
          </a:p>
        </p:txBody>
      </p:sp>
      <p:sp>
        <p:nvSpPr>
          <p:cNvPr id="3" name="İçerik Yer Tutucusu 2"/>
          <p:cNvSpPr>
            <a:spLocks noGrp="1"/>
          </p:cNvSpPr>
          <p:nvPr>
            <p:ph idx="1"/>
          </p:nvPr>
        </p:nvSpPr>
        <p:spPr/>
        <p:txBody>
          <a:bodyPr/>
          <a:lstStyle/>
          <a:p>
            <a:r>
              <a:rPr lang="tr-TR" dirty="0" smtClean="0"/>
              <a:t>Gizli Antlaşmalar, </a:t>
            </a:r>
          </a:p>
          <a:p>
            <a:r>
              <a:rPr lang="tr-TR" dirty="0" smtClean="0"/>
              <a:t>Savaşın Sonuçları, </a:t>
            </a:r>
          </a:p>
          <a:p>
            <a:r>
              <a:rPr lang="tr-TR" dirty="0" smtClean="0"/>
              <a:t>Mondros Mütarekesi Ve Osmanlı Devletinin Paylaşılması, </a:t>
            </a:r>
          </a:p>
          <a:p>
            <a:r>
              <a:rPr lang="tr-TR" dirty="0" smtClean="0"/>
              <a:t>Milli Mücadele</a:t>
            </a:r>
            <a:endParaRPr lang="tr-TR" dirty="0"/>
          </a:p>
        </p:txBody>
      </p:sp>
    </p:spTree>
    <p:extLst>
      <p:ext uri="{BB962C8B-B14F-4D97-AF65-F5344CB8AC3E}">
        <p14:creationId xmlns:p14="http://schemas.microsoft.com/office/powerpoint/2010/main" val="3308330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10, Hafta</a:t>
            </a:r>
            <a:endParaRPr lang="tr-TR" dirty="0"/>
          </a:p>
        </p:txBody>
      </p:sp>
      <p:sp>
        <p:nvSpPr>
          <p:cNvPr id="3" name="İçerik Yer Tutucusu 2"/>
          <p:cNvSpPr>
            <a:spLocks noGrp="1"/>
          </p:cNvSpPr>
          <p:nvPr>
            <p:ph idx="1"/>
          </p:nvPr>
        </p:nvSpPr>
        <p:spPr/>
        <p:txBody>
          <a:bodyPr/>
          <a:lstStyle/>
          <a:p>
            <a:r>
              <a:rPr lang="tr-TR" dirty="0" smtClean="0"/>
              <a:t>Milli Mücadele: Hazırlık Dönemi, </a:t>
            </a:r>
          </a:p>
          <a:p>
            <a:r>
              <a:rPr lang="tr-TR" dirty="0" smtClean="0"/>
              <a:t>Cemiyetler,</a:t>
            </a:r>
          </a:p>
          <a:p>
            <a:r>
              <a:rPr lang="tr-TR" dirty="0" smtClean="0"/>
              <a:t>İşgaller</a:t>
            </a:r>
            <a:endParaRPr lang="tr-TR" dirty="0"/>
          </a:p>
        </p:txBody>
      </p:sp>
    </p:spTree>
    <p:extLst>
      <p:ext uri="{BB962C8B-B14F-4D97-AF65-F5344CB8AC3E}">
        <p14:creationId xmlns:p14="http://schemas.microsoft.com/office/powerpoint/2010/main" val="1256724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11.Hafta</a:t>
            </a:r>
            <a:endParaRPr lang="tr-TR" dirty="0"/>
          </a:p>
        </p:txBody>
      </p:sp>
      <p:sp>
        <p:nvSpPr>
          <p:cNvPr id="3" name="İçerik Yer Tutucusu 2"/>
          <p:cNvSpPr>
            <a:spLocks noGrp="1"/>
          </p:cNvSpPr>
          <p:nvPr>
            <p:ph idx="1"/>
          </p:nvPr>
        </p:nvSpPr>
        <p:spPr/>
        <p:txBody>
          <a:bodyPr/>
          <a:lstStyle/>
          <a:p>
            <a:r>
              <a:rPr lang="tr-TR" dirty="0" smtClean="0"/>
              <a:t>Milli Mücadele: Hazırlık Dönemi, </a:t>
            </a:r>
          </a:p>
          <a:p>
            <a:r>
              <a:rPr lang="tr-TR" dirty="0" smtClean="0"/>
              <a:t>Cemiyetler,</a:t>
            </a:r>
          </a:p>
          <a:p>
            <a:r>
              <a:rPr lang="tr-TR" dirty="0" smtClean="0"/>
              <a:t>Genelgeler</a:t>
            </a:r>
            <a:endParaRPr lang="tr-TR" dirty="0"/>
          </a:p>
        </p:txBody>
      </p:sp>
    </p:spTree>
    <p:extLst>
      <p:ext uri="{BB962C8B-B14F-4D97-AF65-F5344CB8AC3E}">
        <p14:creationId xmlns:p14="http://schemas.microsoft.com/office/powerpoint/2010/main" val="37884879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12.Hafta</a:t>
            </a:r>
            <a:endParaRPr lang="tr-TR" dirty="0"/>
          </a:p>
        </p:txBody>
      </p:sp>
      <p:sp>
        <p:nvSpPr>
          <p:cNvPr id="3" name="İçerik Yer Tutucusu 2"/>
          <p:cNvSpPr>
            <a:spLocks noGrp="1"/>
          </p:cNvSpPr>
          <p:nvPr>
            <p:ph idx="1"/>
          </p:nvPr>
        </p:nvSpPr>
        <p:spPr/>
        <p:txBody>
          <a:bodyPr/>
          <a:lstStyle/>
          <a:p>
            <a:r>
              <a:rPr lang="tr-TR" dirty="0" smtClean="0"/>
              <a:t>Milli Mücadele: Hazırlık Dönemi, Cemiyetler,</a:t>
            </a:r>
          </a:p>
          <a:p>
            <a:r>
              <a:rPr lang="tr-TR" dirty="0" err="1" smtClean="0"/>
              <a:t>Kuvay</a:t>
            </a:r>
            <a:r>
              <a:rPr lang="tr-TR" dirty="0" smtClean="0"/>
              <a:t>–ı Milliye, Kongreler: Bölgesel Kongreler, Erzurum Kongresi</a:t>
            </a:r>
          </a:p>
          <a:p>
            <a:r>
              <a:rPr lang="tr-TR" dirty="0" smtClean="0"/>
              <a:t>Sivas Kongresi</a:t>
            </a:r>
            <a:endParaRPr lang="tr-TR" dirty="0"/>
          </a:p>
        </p:txBody>
      </p:sp>
    </p:spTree>
    <p:extLst>
      <p:ext uri="{BB962C8B-B14F-4D97-AF65-F5344CB8AC3E}">
        <p14:creationId xmlns:p14="http://schemas.microsoft.com/office/powerpoint/2010/main" val="1372273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13.Hafta</a:t>
            </a:r>
            <a:endParaRPr lang="tr-TR" dirty="0"/>
          </a:p>
        </p:txBody>
      </p:sp>
      <p:sp>
        <p:nvSpPr>
          <p:cNvPr id="3" name="İçerik Yer Tutucusu 2"/>
          <p:cNvSpPr>
            <a:spLocks noGrp="1"/>
          </p:cNvSpPr>
          <p:nvPr>
            <p:ph idx="1"/>
          </p:nvPr>
        </p:nvSpPr>
        <p:spPr/>
        <p:txBody>
          <a:bodyPr/>
          <a:lstStyle/>
          <a:p>
            <a:r>
              <a:rPr lang="tr-TR" smtClean="0"/>
              <a:t>Sınav.</a:t>
            </a:r>
            <a:endParaRPr lang="tr-TR"/>
          </a:p>
        </p:txBody>
      </p:sp>
    </p:spTree>
    <p:extLst>
      <p:ext uri="{BB962C8B-B14F-4D97-AF65-F5344CB8AC3E}">
        <p14:creationId xmlns:p14="http://schemas.microsoft.com/office/powerpoint/2010/main" val="24016935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1.Hafta </a:t>
            </a:r>
            <a:endParaRPr lang="tr-TR" dirty="0"/>
          </a:p>
        </p:txBody>
      </p:sp>
      <p:sp>
        <p:nvSpPr>
          <p:cNvPr id="3" name="İçerik Yer Tutucusu 2"/>
          <p:cNvSpPr>
            <a:spLocks noGrp="1"/>
          </p:cNvSpPr>
          <p:nvPr>
            <p:ph idx="1"/>
          </p:nvPr>
        </p:nvSpPr>
        <p:spPr/>
        <p:txBody>
          <a:bodyPr>
            <a:normAutofit lnSpcReduction="10000"/>
          </a:bodyPr>
          <a:lstStyle/>
          <a:p>
            <a:r>
              <a:rPr lang="tr-TR" dirty="0" smtClean="0"/>
              <a:t>Öğrencilerin, siyasî, iktisadî, sosyal ve askerî sorunlar karşısında yıkılmaya başlayan Osmanlı Devleti'nde çözüm arayışları çerçevesinde yapılan yenileşme hareketleri ve İmparatorluktan Milli Devlete geçiş sürecinde yaşanan siyasî olaylar ile Mustafa Kemal Atatürk'ün önderliğinde verilen Milli Mücadele sonucu Türkiye Cumhuriyeti'nin kuruluş sürecine ilişkin bilgileri bilimsel temellere dayanarak öğrenmelerini sağlamak</a:t>
            </a:r>
            <a:endParaRPr lang="tr-TR" dirty="0"/>
          </a:p>
        </p:txBody>
      </p:sp>
    </p:spTree>
    <p:extLst>
      <p:ext uri="{BB962C8B-B14F-4D97-AF65-F5344CB8AC3E}">
        <p14:creationId xmlns:p14="http://schemas.microsoft.com/office/powerpoint/2010/main" val="3386549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2.Hafta</a:t>
            </a:r>
            <a:endParaRPr lang="tr-TR" dirty="0"/>
          </a:p>
        </p:txBody>
      </p:sp>
      <p:sp>
        <p:nvSpPr>
          <p:cNvPr id="3" name="İçerik Yer Tutucusu 2"/>
          <p:cNvSpPr>
            <a:spLocks noGrp="1"/>
          </p:cNvSpPr>
          <p:nvPr>
            <p:ph idx="1"/>
          </p:nvPr>
        </p:nvSpPr>
        <p:spPr/>
        <p:txBody>
          <a:bodyPr>
            <a:normAutofit fontScale="85000" lnSpcReduction="20000"/>
          </a:bodyPr>
          <a:lstStyle/>
          <a:p>
            <a:r>
              <a:rPr lang="tr-TR" dirty="0" smtClean="0"/>
              <a:t>Temel Kavramlar,, Genç Osmanlılar, Meşrutiyet, İttihat Ve Terakki Meşrutiyet Dönemi, Trablusgarp Ve Balkan Savaşı, I. Dünya Savaşı: Savaşın Sebepleri, Osmanlı Devleti’nin Savaştığı Cepheler, Gizli Antlaşmalar, Savaşın Sonuçları, Mondros Mütarekesi Ve Osmanlı Devletinin Paylaşılması, Milli Mücadele: Hazırlık Dönemi, Cemiyetler, </a:t>
            </a:r>
            <a:r>
              <a:rPr lang="tr-TR" dirty="0" err="1" smtClean="0"/>
              <a:t>Kuvay</a:t>
            </a:r>
            <a:r>
              <a:rPr lang="tr-TR" dirty="0" smtClean="0"/>
              <a:t>–ı Milliye, Kongreler: Bölgesel Kongreler, Erzurum Kongresi, Sivas Kongresi Son Osmanlı </a:t>
            </a:r>
            <a:r>
              <a:rPr lang="tr-TR" dirty="0" err="1" smtClean="0"/>
              <a:t>Mebusan</a:t>
            </a:r>
            <a:r>
              <a:rPr lang="tr-TR" dirty="0" smtClean="0"/>
              <a:t> Meclisi Ve Misak-ı Milli, TBMM’nin Açılması Ve Yeni Türk Devletinin Oluşumu, Milli Mücadelede Cepheler: Doğu, Güney Ve Batı Cepheleri, Mudanya Mütarekesi Ve Lozan Antlaşması</a:t>
            </a:r>
            <a:endParaRPr lang="tr-TR" dirty="0"/>
          </a:p>
        </p:txBody>
      </p:sp>
    </p:spTree>
    <p:extLst>
      <p:ext uri="{BB962C8B-B14F-4D97-AF65-F5344CB8AC3E}">
        <p14:creationId xmlns:p14="http://schemas.microsoft.com/office/powerpoint/2010/main" val="4062726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4.Hafta</a:t>
            </a:r>
            <a:endParaRPr lang="tr-TR" dirty="0"/>
          </a:p>
        </p:txBody>
      </p:sp>
      <p:sp>
        <p:nvSpPr>
          <p:cNvPr id="3" name="İçerik Yer Tutucusu 2"/>
          <p:cNvSpPr>
            <a:spLocks noGrp="1"/>
          </p:cNvSpPr>
          <p:nvPr>
            <p:ph idx="1"/>
          </p:nvPr>
        </p:nvSpPr>
        <p:spPr/>
        <p:txBody>
          <a:bodyPr/>
          <a:lstStyle/>
          <a:p>
            <a:r>
              <a:rPr lang="tr-TR" dirty="0" smtClean="0"/>
              <a:t>Trablusgarp Ve Balkan Savaşı,</a:t>
            </a:r>
          </a:p>
          <a:p>
            <a:r>
              <a:rPr lang="tr-TR" dirty="0" smtClean="0"/>
              <a:t>Ders notları Atatürk Nutuk</a:t>
            </a:r>
            <a:endParaRPr lang="tr-TR" dirty="0"/>
          </a:p>
        </p:txBody>
      </p:sp>
    </p:spTree>
    <p:extLst>
      <p:ext uri="{BB962C8B-B14F-4D97-AF65-F5344CB8AC3E}">
        <p14:creationId xmlns:p14="http://schemas.microsoft.com/office/powerpoint/2010/main" val="480918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3.Hafta</a:t>
            </a:r>
            <a:endParaRPr lang="tr-TR" dirty="0"/>
          </a:p>
        </p:txBody>
      </p:sp>
      <p:sp>
        <p:nvSpPr>
          <p:cNvPr id="3" name="İçerik Yer Tutucusu 2"/>
          <p:cNvSpPr>
            <a:spLocks noGrp="1"/>
          </p:cNvSpPr>
          <p:nvPr>
            <p:ph idx="1"/>
          </p:nvPr>
        </p:nvSpPr>
        <p:spPr/>
        <p:txBody>
          <a:bodyPr/>
          <a:lstStyle/>
          <a:p>
            <a:r>
              <a:rPr lang="tr-TR" dirty="0" smtClean="0"/>
              <a:t>Osmanlı Devleti Ve Osmanlı’da Yenileşme Hareketleri </a:t>
            </a:r>
          </a:p>
          <a:p>
            <a:r>
              <a:rPr lang="tr-TR" dirty="0" smtClean="0"/>
              <a:t>Osmanlı Devleti’nin Gerileme Nedenleri</a:t>
            </a:r>
          </a:p>
          <a:p>
            <a:r>
              <a:rPr lang="tr-TR" dirty="0" smtClean="0"/>
              <a:t>Genç Osmanlılar</a:t>
            </a:r>
          </a:p>
          <a:p>
            <a:r>
              <a:rPr lang="tr-TR" dirty="0" smtClean="0"/>
              <a:t>Meşrutiyet Kavramı</a:t>
            </a:r>
            <a:endParaRPr lang="tr-TR" dirty="0"/>
          </a:p>
        </p:txBody>
      </p:sp>
    </p:spTree>
    <p:extLst>
      <p:ext uri="{BB962C8B-B14F-4D97-AF65-F5344CB8AC3E}">
        <p14:creationId xmlns:p14="http://schemas.microsoft.com/office/powerpoint/2010/main" val="2915077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5.Hafta</a:t>
            </a:r>
            <a:endParaRPr lang="tr-TR" dirty="0"/>
          </a:p>
        </p:txBody>
      </p:sp>
      <p:sp>
        <p:nvSpPr>
          <p:cNvPr id="3" name="İçerik Yer Tutucusu 2"/>
          <p:cNvSpPr>
            <a:spLocks noGrp="1"/>
          </p:cNvSpPr>
          <p:nvPr>
            <p:ph idx="1"/>
          </p:nvPr>
        </p:nvSpPr>
        <p:spPr/>
        <p:txBody>
          <a:bodyPr>
            <a:normAutofit/>
          </a:bodyPr>
          <a:lstStyle/>
          <a:p>
            <a:r>
              <a:rPr lang="tr-TR" dirty="0" smtClean="0"/>
              <a:t>.</a:t>
            </a:r>
            <a:r>
              <a:rPr lang="tr-TR" dirty="0" smtClean="0"/>
              <a:t> I. Dünya Savaşı </a:t>
            </a:r>
          </a:p>
          <a:p>
            <a:r>
              <a:rPr lang="tr-TR" dirty="0" smtClean="0"/>
              <a:t>1. Dünya Savaşı oluşumu ve Osmanlı İmparatorluğu</a:t>
            </a:r>
          </a:p>
          <a:p>
            <a:r>
              <a:rPr lang="tr-TR" dirty="0" smtClean="0"/>
              <a:t>Çanakkale Savaşı </a:t>
            </a:r>
            <a:endParaRPr lang="tr-TR" dirty="0"/>
          </a:p>
        </p:txBody>
      </p:sp>
    </p:spTree>
    <p:extLst>
      <p:ext uri="{BB962C8B-B14F-4D97-AF65-F5344CB8AC3E}">
        <p14:creationId xmlns:p14="http://schemas.microsoft.com/office/powerpoint/2010/main" val="28490836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7.hafta</a:t>
            </a:r>
            <a:endParaRPr lang="tr-TR" dirty="0"/>
          </a:p>
        </p:txBody>
      </p:sp>
      <p:sp>
        <p:nvSpPr>
          <p:cNvPr id="3" name="İçerik Yer Tutucusu 2"/>
          <p:cNvSpPr>
            <a:spLocks noGrp="1"/>
          </p:cNvSpPr>
          <p:nvPr>
            <p:ph idx="1"/>
          </p:nvPr>
        </p:nvSpPr>
        <p:spPr/>
        <p:txBody>
          <a:bodyPr/>
          <a:lstStyle/>
          <a:p>
            <a:r>
              <a:rPr lang="tr-TR" dirty="0" smtClean="0"/>
              <a:t>Ara Sınav</a:t>
            </a:r>
            <a:endParaRPr lang="tr-TR" dirty="0"/>
          </a:p>
        </p:txBody>
      </p:sp>
    </p:spTree>
    <p:extLst>
      <p:ext uri="{BB962C8B-B14F-4D97-AF65-F5344CB8AC3E}">
        <p14:creationId xmlns:p14="http://schemas.microsoft.com/office/powerpoint/2010/main" val="25343933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6.Hafta</a:t>
            </a:r>
            <a:endParaRPr lang="tr-TR" dirty="0"/>
          </a:p>
        </p:txBody>
      </p:sp>
      <p:sp>
        <p:nvSpPr>
          <p:cNvPr id="3" name="İçerik Yer Tutucusu 2"/>
          <p:cNvSpPr>
            <a:spLocks noGrp="1"/>
          </p:cNvSpPr>
          <p:nvPr>
            <p:ph idx="1"/>
          </p:nvPr>
        </p:nvSpPr>
        <p:spPr/>
        <p:txBody>
          <a:bodyPr/>
          <a:lstStyle/>
          <a:p>
            <a:r>
              <a:rPr lang="tr-TR" dirty="0" smtClean="0"/>
              <a:t>Savaşın Sebepleri, Osmanlı Devleti’nin Savaştığı Cepheler, Gizli Antlaşmalar, Savaşın Sonuçları,</a:t>
            </a:r>
          </a:p>
          <a:p>
            <a:r>
              <a:rPr lang="tr-TR" dirty="0" smtClean="0"/>
              <a:t>Nutuk ders notu</a:t>
            </a:r>
            <a:endParaRPr lang="tr-TR" dirty="0"/>
          </a:p>
        </p:txBody>
      </p:sp>
    </p:spTree>
    <p:extLst>
      <p:ext uri="{BB962C8B-B14F-4D97-AF65-F5344CB8AC3E}">
        <p14:creationId xmlns:p14="http://schemas.microsoft.com/office/powerpoint/2010/main" val="3100037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8.Hafta</a:t>
            </a:r>
            <a:endParaRPr lang="tr-TR" dirty="0"/>
          </a:p>
        </p:txBody>
      </p:sp>
      <p:sp>
        <p:nvSpPr>
          <p:cNvPr id="3" name="İçerik Yer Tutucusu 2"/>
          <p:cNvSpPr>
            <a:spLocks noGrp="1"/>
          </p:cNvSpPr>
          <p:nvPr>
            <p:ph idx="1"/>
          </p:nvPr>
        </p:nvSpPr>
        <p:spPr/>
        <p:txBody>
          <a:bodyPr/>
          <a:lstStyle/>
          <a:p>
            <a:r>
              <a:rPr lang="tr-TR" dirty="0" smtClean="0"/>
              <a:t>1.dünya Savaşı Sonu</a:t>
            </a:r>
          </a:p>
          <a:p>
            <a:r>
              <a:rPr lang="tr-TR" dirty="0" smtClean="0"/>
              <a:t>Mondros Anlaşması</a:t>
            </a:r>
            <a:endParaRPr lang="tr-TR" dirty="0"/>
          </a:p>
        </p:txBody>
      </p:sp>
    </p:spTree>
    <p:extLst>
      <p:ext uri="{BB962C8B-B14F-4D97-AF65-F5344CB8AC3E}">
        <p14:creationId xmlns:p14="http://schemas.microsoft.com/office/powerpoint/2010/main" val="299929270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TotalTime>
  <Words>288</Words>
  <Application>Microsoft Office PowerPoint</Application>
  <PresentationFormat>Ekran Gösterisi (4:3)</PresentationFormat>
  <Paragraphs>45</Paragraphs>
  <Slides>14</Slides>
  <Notes>0</Notes>
  <HiddenSlides>0</HiddenSlides>
  <MMClips>0</MMClips>
  <ScaleCrop>false</ScaleCrop>
  <HeadingPairs>
    <vt:vector size="4" baseType="variant">
      <vt:variant>
        <vt:lpstr>Tema</vt:lpstr>
      </vt:variant>
      <vt:variant>
        <vt:i4>1</vt:i4>
      </vt:variant>
      <vt:variant>
        <vt:lpstr>Slayt Başlıkları</vt:lpstr>
      </vt:variant>
      <vt:variant>
        <vt:i4>14</vt:i4>
      </vt:variant>
    </vt:vector>
  </HeadingPairs>
  <TitlesOfParts>
    <vt:vector size="15" baseType="lpstr">
      <vt:lpstr>Ofis Teması</vt:lpstr>
      <vt:lpstr>AİİT-1</vt:lpstr>
      <vt:lpstr>1.Hafta </vt:lpstr>
      <vt:lpstr>2.Hafta</vt:lpstr>
      <vt:lpstr>4.Hafta</vt:lpstr>
      <vt:lpstr>3.Hafta</vt:lpstr>
      <vt:lpstr>5.Hafta</vt:lpstr>
      <vt:lpstr>7.hafta</vt:lpstr>
      <vt:lpstr>6.Hafta</vt:lpstr>
      <vt:lpstr>8.Hafta</vt:lpstr>
      <vt:lpstr>9. Hafta</vt:lpstr>
      <vt:lpstr>10, Hafta</vt:lpstr>
      <vt:lpstr>11.Hafta</vt:lpstr>
      <vt:lpstr>12.Hafta</vt:lpstr>
      <vt:lpstr>13.Hafta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AİİT-1</dc:title>
  <dc:creator>user</dc:creator>
  <cp:lastModifiedBy>user</cp:lastModifiedBy>
  <cp:revision>13</cp:revision>
  <dcterms:created xsi:type="dcterms:W3CDTF">2019-09-03T10:43:09Z</dcterms:created>
  <dcterms:modified xsi:type="dcterms:W3CDTF">2019-09-03T10:59:07Z</dcterms:modified>
</cp:coreProperties>
</file>