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18.9.2015</a:t>
            </a:r>
            <a:br>
              <a:rPr lang="tr-TR" dirty="0" smtClean="0"/>
            </a:br>
            <a:r>
              <a:rPr lang="tr-TR" dirty="0" err="1" smtClean="0"/>
              <a:t>Konjenital</a:t>
            </a:r>
            <a:r>
              <a:rPr lang="tr-TR" dirty="0" smtClean="0"/>
              <a:t> Koksa Vara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0152"/>
          <a:stretch>
            <a:fillRect/>
          </a:stretch>
        </p:blipFill>
        <p:spPr bwMode="auto">
          <a:xfrm>
            <a:off x="1500166" y="1643050"/>
            <a:ext cx="5905500" cy="403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5.4.2017</a:t>
            </a:r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6012" y="1696244"/>
            <a:ext cx="43719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17.05.2017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14554"/>
            <a:ext cx="3603948" cy="309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7504" y="2214554"/>
            <a:ext cx="388025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18.9.2015 Konjenital Koksa Vara</vt:lpstr>
      <vt:lpstr>5.4.2017</vt:lpstr>
      <vt:lpstr>17.05.2017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18.9.2015</dc:title>
  <dc:creator>genel</dc:creator>
  <cp:lastModifiedBy>genel</cp:lastModifiedBy>
  <cp:revision>6</cp:revision>
  <dcterms:created xsi:type="dcterms:W3CDTF">2017-05-09T08:30:35Z</dcterms:created>
  <dcterms:modified xsi:type="dcterms:W3CDTF">2017-08-09T09:57:06Z</dcterms:modified>
</cp:coreProperties>
</file>