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9" r:id="rId12"/>
    <p:sldId id="266" r:id="rId13"/>
    <p:sldId id="267" r:id="rId14"/>
    <p:sldId id="268" r:id="rId15"/>
    <p:sldId id="270" r:id="rId16"/>
    <p:sldId id="271" r:id="rId17"/>
    <p:sldId id="272" r:id="rId18"/>
    <p:sldId id="273" r:id="rId19"/>
    <p:sldId id="274" r:id="rId20"/>
    <p:sldId id="275" r:id="rId2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91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90DA58-5E06-4A6D-BDFB-9A8BE66E32A9}" v="41" dt="2018-11-17T21:18:52.4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80" d="100"/>
          <a:sy n="80" d="100"/>
        </p:scale>
        <p:origin x="120" y="6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mazan SiviL" userId="612f4a7d0c664266" providerId="LiveId" clId="{F03CAF40-B914-2A49-BCF5-F0A4C0D1D1CD}"/>
    <pc:docChg chg="modSld">
      <pc:chgData name="Ramazan SiviL" userId="612f4a7d0c664266" providerId="LiveId" clId="{F03CAF40-B914-2A49-BCF5-F0A4C0D1D1CD}" dt="2018-11-17T21:26:32.932" v="0"/>
      <pc:docMkLst>
        <pc:docMk/>
      </pc:docMkLst>
      <pc:sldChg chg="mod setBg">
        <pc:chgData name="Ramazan SiviL" userId="612f4a7d0c664266" providerId="LiveId" clId="{F03CAF40-B914-2A49-BCF5-F0A4C0D1D1CD}" dt="2018-11-17T21:26:32.932" v="0"/>
        <pc:sldMkLst>
          <pc:docMk/>
          <pc:sldMk cId="2950650764" sldId="27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610A0D-62AE-4022-864C-1C8AF197D67E}" type="doc">
      <dgm:prSet loTypeId="urn:microsoft.com/office/officeart/2005/8/layout/cycle1" loCatId="cycle" qsTypeId="urn:microsoft.com/office/officeart/2005/8/quickstyle/simple5" qsCatId="simple" csTypeId="urn:microsoft.com/office/officeart/2005/8/colors/accent0_3" csCatId="mainScheme" phldr="1"/>
      <dgm:spPr/>
      <dgm:t>
        <a:bodyPr/>
        <a:lstStyle/>
        <a:p>
          <a:endParaRPr lang="en-US"/>
        </a:p>
      </dgm:t>
    </dgm:pt>
    <dgm:pt modelId="{50BA6D23-EE04-4509-8F7C-0B614A722709}">
      <dgm:prSet/>
      <dgm:spPr/>
      <dgm:t>
        <a:bodyPr/>
        <a:lstStyle/>
        <a:p>
          <a:r>
            <a:rPr lang="tr-TR" dirty="0"/>
            <a:t>Postpartum</a:t>
          </a:r>
          <a:endParaRPr lang="en-US" dirty="0"/>
        </a:p>
      </dgm:t>
    </dgm:pt>
    <dgm:pt modelId="{F32727A0-E5A3-41E5-A692-ACB0DFE31CFB}" type="parTrans" cxnId="{6A049556-2047-4433-9CC1-03881EC8987E}">
      <dgm:prSet/>
      <dgm:spPr/>
      <dgm:t>
        <a:bodyPr/>
        <a:lstStyle/>
        <a:p>
          <a:endParaRPr lang="en-US"/>
        </a:p>
      </dgm:t>
    </dgm:pt>
    <dgm:pt modelId="{2E8F248F-898F-4EF6-9F79-2CD95C603E5F}" type="sibTrans" cxnId="{6A049556-2047-4433-9CC1-03881EC8987E}">
      <dgm:prSet/>
      <dgm:spPr/>
      <dgm:t>
        <a:bodyPr/>
        <a:lstStyle/>
        <a:p>
          <a:endParaRPr lang="en-US"/>
        </a:p>
      </dgm:t>
    </dgm:pt>
    <dgm:pt modelId="{47D093D0-2E93-4423-8EE7-48B631C92965}">
      <dgm:prSet/>
      <dgm:spPr/>
      <dgm:t>
        <a:bodyPr/>
        <a:lstStyle/>
        <a:p>
          <a:r>
            <a:rPr lang="tr-TR" dirty="0"/>
            <a:t>Anne, bebek ve tüm aile</a:t>
          </a:r>
          <a:endParaRPr lang="en-US" dirty="0"/>
        </a:p>
      </dgm:t>
    </dgm:pt>
    <dgm:pt modelId="{DDFD1159-72BF-414C-B55E-104B935CE7AB}" type="parTrans" cxnId="{E9BDADF5-84DE-4952-8C4A-4CC2799229F1}">
      <dgm:prSet/>
      <dgm:spPr/>
      <dgm:t>
        <a:bodyPr/>
        <a:lstStyle/>
        <a:p>
          <a:endParaRPr lang="en-US"/>
        </a:p>
      </dgm:t>
    </dgm:pt>
    <dgm:pt modelId="{D393357F-8483-414E-B844-1B848223ADDD}" type="sibTrans" cxnId="{E9BDADF5-84DE-4952-8C4A-4CC2799229F1}">
      <dgm:prSet/>
      <dgm:spPr/>
      <dgm:t>
        <a:bodyPr/>
        <a:lstStyle/>
        <a:p>
          <a:endParaRPr lang="en-US"/>
        </a:p>
      </dgm:t>
    </dgm:pt>
    <dgm:pt modelId="{B4BE2043-8902-4100-9980-4E2FF820B1D1}">
      <dgm:prSet/>
      <dgm:spPr/>
      <dgm:t>
        <a:bodyPr/>
        <a:lstStyle/>
        <a:p>
          <a:r>
            <a:rPr lang="tr-TR" dirty="0"/>
            <a:t>Anne-bebek bağı bozulur</a:t>
          </a:r>
          <a:endParaRPr lang="en-US" dirty="0"/>
        </a:p>
      </dgm:t>
    </dgm:pt>
    <dgm:pt modelId="{2DCDD940-F8D7-4927-B317-D87015620A32}" type="parTrans" cxnId="{2AF8589C-040A-47AB-AC66-30E109BC2671}">
      <dgm:prSet/>
      <dgm:spPr/>
      <dgm:t>
        <a:bodyPr/>
        <a:lstStyle/>
        <a:p>
          <a:endParaRPr lang="en-US"/>
        </a:p>
      </dgm:t>
    </dgm:pt>
    <dgm:pt modelId="{FD1A1D81-430A-4893-A031-9D15ECB401AE}" type="sibTrans" cxnId="{2AF8589C-040A-47AB-AC66-30E109BC2671}">
      <dgm:prSet/>
      <dgm:spPr/>
      <dgm:t>
        <a:bodyPr/>
        <a:lstStyle/>
        <a:p>
          <a:endParaRPr lang="en-US"/>
        </a:p>
      </dgm:t>
    </dgm:pt>
    <dgm:pt modelId="{49D75216-1983-4984-9950-863A3DD67324}">
      <dgm:prSet/>
      <dgm:spPr/>
      <dgm:t>
        <a:bodyPr/>
        <a:lstStyle/>
        <a:p>
          <a:r>
            <a:rPr lang="tr-TR" dirty="0"/>
            <a:t>Davranışsal, duygusal, kognitif bozukluklar</a:t>
          </a:r>
          <a:endParaRPr lang="en-US" dirty="0"/>
        </a:p>
      </dgm:t>
    </dgm:pt>
    <dgm:pt modelId="{06D552E8-124A-4565-A0EB-71A73792A834}" type="parTrans" cxnId="{7B343121-D351-4839-BB62-BB8D405715AA}">
      <dgm:prSet/>
      <dgm:spPr/>
      <dgm:t>
        <a:bodyPr/>
        <a:lstStyle/>
        <a:p>
          <a:endParaRPr lang="en-US"/>
        </a:p>
      </dgm:t>
    </dgm:pt>
    <dgm:pt modelId="{EF9042CF-5074-4072-A3D8-B7AE529944E6}" type="sibTrans" cxnId="{7B343121-D351-4839-BB62-BB8D405715AA}">
      <dgm:prSet/>
      <dgm:spPr/>
      <dgm:t>
        <a:bodyPr/>
        <a:lstStyle/>
        <a:p>
          <a:endParaRPr lang="en-US"/>
        </a:p>
      </dgm:t>
    </dgm:pt>
    <dgm:pt modelId="{47A446C7-6CED-4783-BA00-2276D0DF7131}">
      <dgm:prSet/>
      <dgm:spPr/>
      <dgm:t>
        <a:bodyPr/>
        <a:lstStyle/>
        <a:p>
          <a:r>
            <a:rPr lang="tr-TR" dirty="0"/>
            <a:t>Suçluluk</a:t>
          </a:r>
          <a:endParaRPr lang="en-US" dirty="0"/>
        </a:p>
      </dgm:t>
    </dgm:pt>
    <dgm:pt modelId="{33EAB89D-C5A7-4ACF-B6C1-37888BCE43B8}" type="parTrans" cxnId="{D15032E7-AE05-4AC8-861E-80A9E46FA89F}">
      <dgm:prSet/>
      <dgm:spPr/>
      <dgm:t>
        <a:bodyPr/>
        <a:lstStyle/>
        <a:p>
          <a:endParaRPr lang="tr-TR"/>
        </a:p>
      </dgm:t>
    </dgm:pt>
    <dgm:pt modelId="{60371024-BE13-4FB8-89D5-680487979E9A}" type="sibTrans" cxnId="{D15032E7-AE05-4AC8-861E-80A9E46FA89F}">
      <dgm:prSet/>
      <dgm:spPr/>
      <dgm:t>
        <a:bodyPr/>
        <a:lstStyle/>
        <a:p>
          <a:endParaRPr lang="tr-TR"/>
        </a:p>
      </dgm:t>
    </dgm:pt>
    <dgm:pt modelId="{DEA7ADCA-7136-4639-9442-0C96D94C565E}" type="pres">
      <dgm:prSet presAssocID="{0D610A0D-62AE-4022-864C-1C8AF197D67E}" presName="cycle" presStyleCnt="0">
        <dgm:presLayoutVars>
          <dgm:dir/>
          <dgm:resizeHandles val="exact"/>
        </dgm:presLayoutVars>
      </dgm:prSet>
      <dgm:spPr/>
    </dgm:pt>
    <dgm:pt modelId="{76B38032-7B28-4C7A-A776-917C37043621}" type="pres">
      <dgm:prSet presAssocID="{50BA6D23-EE04-4509-8F7C-0B614A722709}" presName="dummy" presStyleCnt="0"/>
      <dgm:spPr/>
    </dgm:pt>
    <dgm:pt modelId="{49DCDA00-9C44-411C-9838-A80B44F079DF}" type="pres">
      <dgm:prSet presAssocID="{50BA6D23-EE04-4509-8F7C-0B614A722709}" presName="node" presStyleLbl="revTx" presStyleIdx="0" presStyleCnt="5">
        <dgm:presLayoutVars>
          <dgm:bulletEnabled val="1"/>
        </dgm:presLayoutVars>
      </dgm:prSet>
      <dgm:spPr/>
    </dgm:pt>
    <dgm:pt modelId="{455039C1-6875-4C6E-9108-745DB9979938}" type="pres">
      <dgm:prSet presAssocID="{2E8F248F-898F-4EF6-9F79-2CD95C603E5F}" presName="sibTrans" presStyleLbl="node1" presStyleIdx="0" presStyleCnt="5"/>
      <dgm:spPr/>
    </dgm:pt>
    <dgm:pt modelId="{3EB23184-02AC-4B44-BE44-CB290BF80277}" type="pres">
      <dgm:prSet presAssocID="{B4BE2043-8902-4100-9980-4E2FF820B1D1}" presName="dummy" presStyleCnt="0"/>
      <dgm:spPr/>
    </dgm:pt>
    <dgm:pt modelId="{F63A03BF-8993-48FD-854C-5CB47857DDDC}" type="pres">
      <dgm:prSet presAssocID="{B4BE2043-8902-4100-9980-4E2FF820B1D1}" presName="node" presStyleLbl="revTx" presStyleIdx="1" presStyleCnt="5">
        <dgm:presLayoutVars>
          <dgm:bulletEnabled val="1"/>
        </dgm:presLayoutVars>
      </dgm:prSet>
      <dgm:spPr/>
    </dgm:pt>
    <dgm:pt modelId="{F64B0CD8-D2E8-4C6F-975A-88BD447A4EF1}" type="pres">
      <dgm:prSet presAssocID="{FD1A1D81-430A-4893-A031-9D15ECB401AE}" presName="sibTrans" presStyleLbl="node1" presStyleIdx="1" presStyleCnt="5"/>
      <dgm:spPr/>
    </dgm:pt>
    <dgm:pt modelId="{D7CB9E4C-7CD5-44F4-AE93-9724375E7FA9}" type="pres">
      <dgm:prSet presAssocID="{47D093D0-2E93-4423-8EE7-48B631C92965}" presName="dummy" presStyleCnt="0"/>
      <dgm:spPr/>
    </dgm:pt>
    <dgm:pt modelId="{4457FB30-82AD-47B1-B12E-1F99116252AC}" type="pres">
      <dgm:prSet presAssocID="{47D093D0-2E93-4423-8EE7-48B631C92965}" presName="node" presStyleLbl="revTx" presStyleIdx="2" presStyleCnt="5">
        <dgm:presLayoutVars>
          <dgm:bulletEnabled val="1"/>
        </dgm:presLayoutVars>
      </dgm:prSet>
      <dgm:spPr/>
    </dgm:pt>
    <dgm:pt modelId="{20A461A8-9DED-4E37-BB18-3DF67784A064}" type="pres">
      <dgm:prSet presAssocID="{D393357F-8483-414E-B844-1B848223ADDD}" presName="sibTrans" presStyleLbl="node1" presStyleIdx="2" presStyleCnt="5"/>
      <dgm:spPr/>
    </dgm:pt>
    <dgm:pt modelId="{88D7AB62-F473-4FC1-8836-F64FF9D47E21}" type="pres">
      <dgm:prSet presAssocID="{49D75216-1983-4984-9950-863A3DD67324}" presName="dummy" presStyleCnt="0"/>
      <dgm:spPr/>
    </dgm:pt>
    <dgm:pt modelId="{AAD599EF-50E7-40AC-8F6F-049540F90EDE}" type="pres">
      <dgm:prSet presAssocID="{49D75216-1983-4984-9950-863A3DD67324}" presName="node" presStyleLbl="revTx" presStyleIdx="3" presStyleCnt="5">
        <dgm:presLayoutVars>
          <dgm:bulletEnabled val="1"/>
        </dgm:presLayoutVars>
      </dgm:prSet>
      <dgm:spPr/>
    </dgm:pt>
    <dgm:pt modelId="{0F4B4D6A-32C4-40D0-B4DD-7110CD297877}" type="pres">
      <dgm:prSet presAssocID="{EF9042CF-5074-4072-A3D8-B7AE529944E6}" presName="sibTrans" presStyleLbl="node1" presStyleIdx="3" presStyleCnt="5"/>
      <dgm:spPr/>
    </dgm:pt>
    <dgm:pt modelId="{99ABCD06-7489-446E-A52D-18DD293AAD45}" type="pres">
      <dgm:prSet presAssocID="{47A446C7-6CED-4783-BA00-2276D0DF7131}" presName="dummy" presStyleCnt="0"/>
      <dgm:spPr/>
    </dgm:pt>
    <dgm:pt modelId="{04024601-E223-4D00-9694-256D4677E0F9}" type="pres">
      <dgm:prSet presAssocID="{47A446C7-6CED-4783-BA00-2276D0DF7131}" presName="node" presStyleLbl="revTx" presStyleIdx="4" presStyleCnt="5">
        <dgm:presLayoutVars>
          <dgm:bulletEnabled val="1"/>
        </dgm:presLayoutVars>
      </dgm:prSet>
      <dgm:spPr/>
    </dgm:pt>
    <dgm:pt modelId="{EED7ECCD-079F-4DFB-8826-FAE504A1394B}" type="pres">
      <dgm:prSet presAssocID="{60371024-BE13-4FB8-89D5-680487979E9A}" presName="sibTrans" presStyleLbl="node1" presStyleIdx="4" presStyleCnt="5"/>
      <dgm:spPr/>
    </dgm:pt>
  </dgm:ptLst>
  <dgm:cxnLst>
    <dgm:cxn modelId="{CE243117-3A3C-48F6-8728-5CBE73368B6F}" type="presOf" srcId="{60371024-BE13-4FB8-89D5-680487979E9A}" destId="{EED7ECCD-079F-4DFB-8826-FAE504A1394B}" srcOrd="0" destOrd="0" presId="urn:microsoft.com/office/officeart/2005/8/layout/cycle1"/>
    <dgm:cxn modelId="{7B343121-D351-4839-BB62-BB8D405715AA}" srcId="{0D610A0D-62AE-4022-864C-1C8AF197D67E}" destId="{49D75216-1983-4984-9950-863A3DD67324}" srcOrd="3" destOrd="0" parTransId="{06D552E8-124A-4565-A0EB-71A73792A834}" sibTransId="{EF9042CF-5074-4072-A3D8-B7AE529944E6}"/>
    <dgm:cxn modelId="{39221222-0C6C-4249-B88A-F7D07741743D}" type="presOf" srcId="{EF9042CF-5074-4072-A3D8-B7AE529944E6}" destId="{0F4B4D6A-32C4-40D0-B4DD-7110CD297877}" srcOrd="0" destOrd="0" presId="urn:microsoft.com/office/officeart/2005/8/layout/cycle1"/>
    <dgm:cxn modelId="{36B0F13D-55CE-496A-AAA9-326FB7CC78DE}" type="presOf" srcId="{47A446C7-6CED-4783-BA00-2276D0DF7131}" destId="{04024601-E223-4D00-9694-256D4677E0F9}" srcOrd="0" destOrd="0" presId="urn:microsoft.com/office/officeart/2005/8/layout/cycle1"/>
    <dgm:cxn modelId="{6A049556-2047-4433-9CC1-03881EC8987E}" srcId="{0D610A0D-62AE-4022-864C-1C8AF197D67E}" destId="{50BA6D23-EE04-4509-8F7C-0B614A722709}" srcOrd="0" destOrd="0" parTransId="{F32727A0-E5A3-41E5-A692-ACB0DFE31CFB}" sibTransId="{2E8F248F-898F-4EF6-9F79-2CD95C603E5F}"/>
    <dgm:cxn modelId="{852C886A-D023-436D-833B-14532C7D9975}" type="presOf" srcId="{D393357F-8483-414E-B844-1B848223ADDD}" destId="{20A461A8-9DED-4E37-BB18-3DF67784A064}" srcOrd="0" destOrd="0" presId="urn:microsoft.com/office/officeart/2005/8/layout/cycle1"/>
    <dgm:cxn modelId="{4CD38382-740B-4D3C-B9B0-3E9DA8723FF0}" type="presOf" srcId="{0D610A0D-62AE-4022-864C-1C8AF197D67E}" destId="{DEA7ADCA-7136-4639-9442-0C96D94C565E}" srcOrd="0" destOrd="0" presId="urn:microsoft.com/office/officeart/2005/8/layout/cycle1"/>
    <dgm:cxn modelId="{2AF8589C-040A-47AB-AC66-30E109BC2671}" srcId="{0D610A0D-62AE-4022-864C-1C8AF197D67E}" destId="{B4BE2043-8902-4100-9980-4E2FF820B1D1}" srcOrd="1" destOrd="0" parTransId="{2DCDD940-F8D7-4927-B317-D87015620A32}" sibTransId="{FD1A1D81-430A-4893-A031-9D15ECB401AE}"/>
    <dgm:cxn modelId="{000D9BA2-1BFE-48BF-898D-A1DE8295C749}" type="presOf" srcId="{FD1A1D81-430A-4893-A031-9D15ECB401AE}" destId="{F64B0CD8-D2E8-4C6F-975A-88BD447A4EF1}" srcOrd="0" destOrd="0" presId="urn:microsoft.com/office/officeart/2005/8/layout/cycle1"/>
    <dgm:cxn modelId="{53ED70A9-495A-4420-A9AE-52ABB599B329}" type="presOf" srcId="{49D75216-1983-4984-9950-863A3DD67324}" destId="{AAD599EF-50E7-40AC-8F6F-049540F90EDE}" srcOrd="0" destOrd="0" presId="urn:microsoft.com/office/officeart/2005/8/layout/cycle1"/>
    <dgm:cxn modelId="{81DED4DD-54D6-4777-BED8-F6A4A6BD4604}" type="presOf" srcId="{47D093D0-2E93-4423-8EE7-48B631C92965}" destId="{4457FB30-82AD-47B1-B12E-1F99116252AC}" srcOrd="0" destOrd="0" presId="urn:microsoft.com/office/officeart/2005/8/layout/cycle1"/>
    <dgm:cxn modelId="{63C857E3-9D46-424A-A241-0DC64EBB783F}" type="presOf" srcId="{B4BE2043-8902-4100-9980-4E2FF820B1D1}" destId="{F63A03BF-8993-48FD-854C-5CB47857DDDC}" srcOrd="0" destOrd="0" presId="urn:microsoft.com/office/officeart/2005/8/layout/cycle1"/>
    <dgm:cxn modelId="{D15032E7-AE05-4AC8-861E-80A9E46FA89F}" srcId="{0D610A0D-62AE-4022-864C-1C8AF197D67E}" destId="{47A446C7-6CED-4783-BA00-2276D0DF7131}" srcOrd="4" destOrd="0" parTransId="{33EAB89D-C5A7-4ACF-B6C1-37888BCE43B8}" sibTransId="{60371024-BE13-4FB8-89D5-680487979E9A}"/>
    <dgm:cxn modelId="{A4C361EE-7E0F-446A-9494-A718B87DF14E}" type="presOf" srcId="{2E8F248F-898F-4EF6-9F79-2CD95C603E5F}" destId="{455039C1-6875-4C6E-9108-745DB9979938}" srcOrd="0" destOrd="0" presId="urn:microsoft.com/office/officeart/2005/8/layout/cycle1"/>
    <dgm:cxn modelId="{983C74F2-B370-4B50-9F51-EE1F14F14B72}" type="presOf" srcId="{50BA6D23-EE04-4509-8F7C-0B614A722709}" destId="{49DCDA00-9C44-411C-9838-A80B44F079DF}" srcOrd="0" destOrd="0" presId="urn:microsoft.com/office/officeart/2005/8/layout/cycle1"/>
    <dgm:cxn modelId="{E9BDADF5-84DE-4952-8C4A-4CC2799229F1}" srcId="{0D610A0D-62AE-4022-864C-1C8AF197D67E}" destId="{47D093D0-2E93-4423-8EE7-48B631C92965}" srcOrd="2" destOrd="0" parTransId="{DDFD1159-72BF-414C-B55E-104B935CE7AB}" sibTransId="{D393357F-8483-414E-B844-1B848223ADDD}"/>
    <dgm:cxn modelId="{D62DD5A5-7E07-41E6-B4D7-D435B1663234}" type="presParOf" srcId="{DEA7ADCA-7136-4639-9442-0C96D94C565E}" destId="{76B38032-7B28-4C7A-A776-917C37043621}" srcOrd="0" destOrd="0" presId="urn:microsoft.com/office/officeart/2005/8/layout/cycle1"/>
    <dgm:cxn modelId="{991C808D-01B0-49A6-ACE2-DC56D638E48D}" type="presParOf" srcId="{DEA7ADCA-7136-4639-9442-0C96D94C565E}" destId="{49DCDA00-9C44-411C-9838-A80B44F079DF}" srcOrd="1" destOrd="0" presId="urn:microsoft.com/office/officeart/2005/8/layout/cycle1"/>
    <dgm:cxn modelId="{3122D198-E801-42FE-A6CD-7AFA6969E50D}" type="presParOf" srcId="{DEA7ADCA-7136-4639-9442-0C96D94C565E}" destId="{455039C1-6875-4C6E-9108-745DB9979938}" srcOrd="2" destOrd="0" presId="urn:microsoft.com/office/officeart/2005/8/layout/cycle1"/>
    <dgm:cxn modelId="{C4A6AB44-AA8F-48BB-B9FA-7D1F7403CF16}" type="presParOf" srcId="{DEA7ADCA-7136-4639-9442-0C96D94C565E}" destId="{3EB23184-02AC-4B44-BE44-CB290BF80277}" srcOrd="3" destOrd="0" presId="urn:microsoft.com/office/officeart/2005/8/layout/cycle1"/>
    <dgm:cxn modelId="{E77E136F-E499-44AD-9C4A-52AF2381C391}" type="presParOf" srcId="{DEA7ADCA-7136-4639-9442-0C96D94C565E}" destId="{F63A03BF-8993-48FD-854C-5CB47857DDDC}" srcOrd="4" destOrd="0" presId="urn:microsoft.com/office/officeart/2005/8/layout/cycle1"/>
    <dgm:cxn modelId="{18108F20-4CFA-446A-97A2-183D9B3B0254}" type="presParOf" srcId="{DEA7ADCA-7136-4639-9442-0C96D94C565E}" destId="{F64B0CD8-D2E8-4C6F-975A-88BD447A4EF1}" srcOrd="5" destOrd="0" presId="urn:microsoft.com/office/officeart/2005/8/layout/cycle1"/>
    <dgm:cxn modelId="{DD1F7AFF-E8B3-4B37-9CC1-4847B97ADB94}" type="presParOf" srcId="{DEA7ADCA-7136-4639-9442-0C96D94C565E}" destId="{D7CB9E4C-7CD5-44F4-AE93-9724375E7FA9}" srcOrd="6" destOrd="0" presId="urn:microsoft.com/office/officeart/2005/8/layout/cycle1"/>
    <dgm:cxn modelId="{40965A68-F50A-417A-ACB1-6168777B3DB8}" type="presParOf" srcId="{DEA7ADCA-7136-4639-9442-0C96D94C565E}" destId="{4457FB30-82AD-47B1-B12E-1F99116252AC}" srcOrd="7" destOrd="0" presId="urn:microsoft.com/office/officeart/2005/8/layout/cycle1"/>
    <dgm:cxn modelId="{653926D0-AE14-429E-89DF-A3ED2E8571A8}" type="presParOf" srcId="{DEA7ADCA-7136-4639-9442-0C96D94C565E}" destId="{20A461A8-9DED-4E37-BB18-3DF67784A064}" srcOrd="8" destOrd="0" presId="urn:microsoft.com/office/officeart/2005/8/layout/cycle1"/>
    <dgm:cxn modelId="{77342F2D-01D9-42F8-8DCE-5AD690A81E00}" type="presParOf" srcId="{DEA7ADCA-7136-4639-9442-0C96D94C565E}" destId="{88D7AB62-F473-4FC1-8836-F64FF9D47E21}" srcOrd="9" destOrd="0" presId="urn:microsoft.com/office/officeart/2005/8/layout/cycle1"/>
    <dgm:cxn modelId="{62CD7965-78AA-4F85-B3C9-68A6D75716C8}" type="presParOf" srcId="{DEA7ADCA-7136-4639-9442-0C96D94C565E}" destId="{AAD599EF-50E7-40AC-8F6F-049540F90EDE}" srcOrd="10" destOrd="0" presId="urn:microsoft.com/office/officeart/2005/8/layout/cycle1"/>
    <dgm:cxn modelId="{25EDD8EE-80B2-476B-B0D6-EC854913AC62}" type="presParOf" srcId="{DEA7ADCA-7136-4639-9442-0C96D94C565E}" destId="{0F4B4D6A-32C4-40D0-B4DD-7110CD297877}" srcOrd="11" destOrd="0" presId="urn:microsoft.com/office/officeart/2005/8/layout/cycle1"/>
    <dgm:cxn modelId="{EC6C7628-05A6-4C6E-9F2B-D6CD93BD57E8}" type="presParOf" srcId="{DEA7ADCA-7136-4639-9442-0C96D94C565E}" destId="{99ABCD06-7489-446E-A52D-18DD293AAD45}" srcOrd="12" destOrd="0" presId="urn:microsoft.com/office/officeart/2005/8/layout/cycle1"/>
    <dgm:cxn modelId="{6E78C4E6-732F-4028-AD22-8091ED35A1CA}" type="presParOf" srcId="{DEA7ADCA-7136-4639-9442-0C96D94C565E}" destId="{04024601-E223-4D00-9694-256D4677E0F9}" srcOrd="13" destOrd="0" presId="urn:microsoft.com/office/officeart/2005/8/layout/cycle1"/>
    <dgm:cxn modelId="{907B98E2-D89D-4890-BB61-B16D06D78AED}" type="presParOf" srcId="{DEA7ADCA-7136-4639-9442-0C96D94C565E}" destId="{EED7ECCD-079F-4DFB-8826-FAE504A1394B}" srcOrd="14"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E48A9F-0282-41D4-8389-A4310017A5C8}" type="doc">
      <dgm:prSet loTypeId="urn:microsoft.com/office/officeart/2005/8/layout/hierarchy1" loCatId="hierarchy" qsTypeId="urn:microsoft.com/office/officeart/2005/8/quickstyle/simple4" qsCatId="simple" csTypeId="urn:microsoft.com/office/officeart/2005/8/colors/accent0_3" csCatId="mainScheme"/>
      <dgm:spPr/>
      <dgm:t>
        <a:bodyPr/>
        <a:lstStyle/>
        <a:p>
          <a:endParaRPr lang="en-US"/>
        </a:p>
      </dgm:t>
    </dgm:pt>
    <dgm:pt modelId="{9A158713-0FD5-4F6F-94A7-0EC9BE5164D5}">
      <dgm:prSet/>
      <dgm:spPr/>
      <dgm:t>
        <a:bodyPr/>
        <a:lstStyle/>
        <a:p>
          <a:r>
            <a:rPr lang="tr-TR" dirty="0"/>
            <a:t>Kortizol düşüklüğü</a:t>
          </a:r>
          <a:endParaRPr lang="en-US" dirty="0"/>
        </a:p>
      </dgm:t>
    </dgm:pt>
    <dgm:pt modelId="{B9F09E15-3C53-4B0A-B1E7-44B9F330CD8C}" type="parTrans" cxnId="{17291598-C093-4EBB-8F9A-C141FD1E31B2}">
      <dgm:prSet/>
      <dgm:spPr/>
      <dgm:t>
        <a:bodyPr/>
        <a:lstStyle/>
        <a:p>
          <a:endParaRPr lang="en-US"/>
        </a:p>
      </dgm:t>
    </dgm:pt>
    <dgm:pt modelId="{3704F10C-3E5B-441E-9BCE-F0F3F09269D2}" type="sibTrans" cxnId="{17291598-C093-4EBB-8F9A-C141FD1E31B2}">
      <dgm:prSet/>
      <dgm:spPr/>
      <dgm:t>
        <a:bodyPr/>
        <a:lstStyle/>
        <a:p>
          <a:endParaRPr lang="en-US"/>
        </a:p>
      </dgm:t>
    </dgm:pt>
    <dgm:pt modelId="{87AE5952-2947-4A10-B6B1-A58E7F900E74}">
      <dgm:prSet/>
      <dgm:spPr/>
      <dgm:t>
        <a:bodyPr/>
        <a:lstStyle/>
        <a:p>
          <a:r>
            <a:rPr lang="tr-TR" dirty="0"/>
            <a:t>Prolaktin düşüklüğü(emzirememe)</a:t>
          </a:r>
          <a:endParaRPr lang="en-US" dirty="0"/>
        </a:p>
      </dgm:t>
    </dgm:pt>
    <dgm:pt modelId="{C18DA16A-97C4-431D-AF58-171AD6592FE3}" type="parTrans" cxnId="{6D38002A-3509-46E1-9337-16B98DB20FE6}">
      <dgm:prSet/>
      <dgm:spPr/>
      <dgm:t>
        <a:bodyPr/>
        <a:lstStyle/>
        <a:p>
          <a:endParaRPr lang="en-US"/>
        </a:p>
      </dgm:t>
    </dgm:pt>
    <dgm:pt modelId="{DA762BA3-26D8-497D-AE0A-0864B01AE78D}" type="sibTrans" cxnId="{6D38002A-3509-46E1-9337-16B98DB20FE6}">
      <dgm:prSet/>
      <dgm:spPr/>
      <dgm:t>
        <a:bodyPr/>
        <a:lstStyle/>
        <a:p>
          <a:endParaRPr lang="en-US"/>
        </a:p>
      </dgm:t>
    </dgm:pt>
    <dgm:pt modelId="{DA053ED2-D16A-4717-9EFE-CF272EA01257}">
      <dgm:prSet/>
      <dgm:spPr/>
      <dgm:t>
        <a:bodyPr/>
        <a:lstStyle/>
        <a:p>
          <a:r>
            <a:rPr lang="tr-TR" dirty="0"/>
            <a:t>Hipotiroidi </a:t>
          </a:r>
          <a:endParaRPr lang="en-US" dirty="0"/>
        </a:p>
      </dgm:t>
    </dgm:pt>
    <dgm:pt modelId="{9EB48FE9-004B-4FBB-BCBF-89CB7BD9DE4B}" type="parTrans" cxnId="{38479736-5F84-4A2C-A012-81AB0C2FE04D}">
      <dgm:prSet/>
      <dgm:spPr/>
      <dgm:t>
        <a:bodyPr/>
        <a:lstStyle/>
        <a:p>
          <a:endParaRPr lang="en-US"/>
        </a:p>
      </dgm:t>
    </dgm:pt>
    <dgm:pt modelId="{26A4F752-0151-48A5-9C3A-ED7D8A77EB0D}" type="sibTrans" cxnId="{38479736-5F84-4A2C-A012-81AB0C2FE04D}">
      <dgm:prSet/>
      <dgm:spPr/>
      <dgm:t>
        <a:bodyPr/>
        <a:lstStyle/>
        <a:p>
          <a:endParaRPr lang="en-US"/>
        </a:p>
      </dgm:t>
    </dgm:pt>
    <dgm:pt modelId="{0D1C563A-F08C-461A-95F3-737700B8F1CA}">
      <dgm:prSet/>
      <dgm:spPr/>
      <dgm:t>
        <a:bodyPr/>
        <a:lstStyle/>
        <a:p>
          <a:r>
            <a:rPr lang="tr-TR" dirty="0"/>
            <a:t>Folat eksikliği</a:t>
          </a:r>
          <a:endParaRPr lang="en-US" dirty="0"/>
        </a:p>
      </dgm:t>
    </dgm:pt>
    <dgm:pt modelId="{796CCB8B-B6DE-421C-BD34-894592E43792}" type="parTrans" cxnId="{9ED4BF33-8804-4678-B264-85677324ADA3}">
      <dgm:prSet/>
      <dgm:spPr/>
      <dgm:t>
        <a:bodyPr/>
        <a:lstStyle/>
        <a:p>
          <a:endParaRPr lang="en-US"/>
        </a:p>
      </dgm:t>
    </dgm:pt>
    <dgm:pt modelId="{D21B3A04-3B8F-483F-9124-AC85D3D45451}" type="sibTrans" cxnId="{9ED4BF33-8804-4678-B264-85677324ADA3}">
      <dgm:prSet/>
      <dgm:spPr/>
      <dgm:t>
        <a:bodyPr/>
        <a:lstStyle/>
        <a:p>
          <a:endParaRPr lang="en-US"/>
        </a:p>
      </dgm:t>
    </dgm:pt>
    <dgm:pt modelId="{EDEDDDCF-A2AE-4FCF-B278-D1D77487F30F}" type="pres">
      <dgm:prSet presAssocID="{B4E48A9F-0282-41D4-8389-A4310017A5C8}" presName="hierChild1" presStyleCnt="0">
        <dgm:presLayoutVars>
          <dgm:chPref val="1"/>
          <dgm:dir/>
          <dgm:animOne val="branch"/>
          <dgm:animLvl val="lvl"/>
          <dgm:resizeHandles/>
        </dgm:presLayoutVars>
      </dgm:prSet>
      <dgm:spPr/>
    </dgm:pt>
    <dgm:pt modelId="{D8DA1B2E-F55C-4C6C-B837-9ADA4F9D95FE}" type="pres">
      <dgm:prSet presAssocID="{9A158713-0FD5-4F6F-94A7-0EC9BE5164D5}" presName="hierRoot1" presStyleCnt="0"/>
      <dgm:spPr/>
    </dgm:pt>
    <dgm:pt modelId="{48AE3F72-7F84-4A77-9DCE-01D103ED0A5B}" type="pres">
      <dgm:prSet presAssocID="{9A158713-0FD5-4F6F-94A7-0EC9BE5164D5}" presName="composite" presStyleCnt="0"/>
      <dgm:spPr/>
    </dgm:pt>
    <dgm:pt modelId="{6FFE1559-EBA2-4C45-9E4D-CCA222AE818E}" type="pres">
      <dgm:prSet presAssocID="{9A158713-0FD5-4F6F-94A7-0EC9BE5164D5}" presName="background" presStyleLbl="node0" presStyleIdx="0" presStyleCnt="4"/>
      <dgm:spPr/>
    </dgm:pt>
    <dgm:pt modelId="{ACB8F0FE-412E-4B8F-820E-6E77D511CD4E}" type="pres">
      <dgm:prSet presAssocID="{9A158713-0FD5-4F6F-94A7-0EC9BE5164D5}" presName="text" presStyleLbl="fgAcc0" presStyleIdx="0" presStyleCnt="4">
        <dgm:presLayoutVars>
          <dgm:chPref val="3"/>
        </dgm:presLayoutVars>
      </dgm:prSet>
      <dgm:spPr/>
    </dgm:pt>
    <dgm:pt modelId="{90FF7B75-E8F1-4FBB-9462-CD0F03355464}" type="pres">
      <dgm:prSet presAssocID="{9A158713-0FD5-4F6F-94A7-0EC9BE5164D5}" presName="hierChild2" presStyleCnt="0"/>
      <dgm:spPr/>
    </dgm:pt>
    <dgm:pt modelId="{F2D45CE9-5896-411E-AFD2-78E880891062}" type="pres">
      <dgm:prSet presAssocID="{87AE5952-2947-4A10-B6B1-A58E7F900E74}" presName="hierRoot1" presStyleCnt="0"/>
      <dgm:spPr/>
    </dgm:pt>
    <dgm:pt modelId="{70D99B51-71B5-4031-A63C-E87BB9BA8235}" type="pres">
      <dgm:prSet presAssocID="{87AE5952-2947-4A10-B6B1-A58E7F900E74}" presName="composite" presStyleCnt="0"/>
      <dgm:spPr/>
    </dgm:pt>
    <dgm:pt modelId="{745CFDE8-432C-4048-9CC6-FD1077D586C7}" type="pres">
      <dgm:prSet presAssocID="{87AE5952-2947-4A10-B6B1-A58E7F900E74}" presName="background" presStyleLbl="node0" presStyleIdx="1" presStyleCnt="4"/>
      <dgm:spPr/>
    </dgm:pt>
    <dgm:pt modelId="{CC12DA1E-59A6-4CFC-8A36-C7FE94CE5670}" type="pres">
      <dgm:prSet presAssocID="{87AE5952-2947-4A10-B6B1-A58E7F900E74}" presName="text" presStyleLbl="fgAcc0" presStyleIdx="1" presStyleCnt="4">
        <dgm:presLayoutVars>
          <dgm:chPref val="3"/>
        </dgm:presLayoutVars>
      </dgm:prSet>
      <dgm:spPr/>
    </dgm:pt>
    <dgm:pt modelId="{BB2A3BB4-284A-4EE9-A222-92B869EC0171}" type="pres">
      <dgm:prSet presAssocID="{87AE5952-2947-4A10-B6B1-A58E7F900E74}" presName="hierChild2" presStyleCnt="0"/>
      <dgm:spPr/>
    </dgm:pt>
    <dgm:pt modelId="{4408C7C1-DA5E-44F2-92B1-BF09E8848DF3}" type="pres">
      <dgm:prSet presAssocID="{DA053ED2-D16A-4717-9EFE-CF272EA01257}" presName="hierRoot1" presStyleCnt="0"/>
      <dgm:spPr/>
    </dgm:pt>
    <dgm:pt modelId="{43E6B30C-A14E-450D-855F-EEB0CC435198}" type="pres">
      <dgm:prSet presAssocID="{DA053ED2-D16A-4717-9EFE-CF272EA01257}" presName="composite" presStyleCnt="0"/>
      <dgm:spPr/>
    </dgm:pt>
    <dgm:pt modelId="{18FF1C7F-A358-4FD0-B686-CE08E8B9F482}" type="pres">
      <dgm:prSet presAssocID="{DA053ED2-D16A-4717-9EFE-CF272EA01257}" presName="background" presStyleLbl="node0" presStyleIdx="2" presStyleCnt="4"/>
      <dgm:spPr/>
    </dgm:pt>
    <dgm:pt modelId="{A3599F1D-E0EB-4619-A07B-9D9368CCF0D1}" type="pres">
      <dgm:prSet presAssocID="{DA053ED2-D16A-4717-9EFE-CF272EA01257}" presName="text" presStyleLbl="fgAcc0" presStyleIdx="2" presStyleCnt="4">
        <dgm:presLayoutVars>
          <dgm:chPref val="3"/>
        </dgm:presLayoutVars>
      </dgm:prSet>
      <dgm:spPr/>
    </dgm:pt>
    <dgm:pt modelId="{0961EC8C-4C7F-4D69-BEB4-0298F56804D0}" type="pres">
      <dgm:prSet presAssocID="{DA053ED2-D16A-4717-9EFE-CF272EA01257}" presName="hierChild2" presStyleCnt="0"/>
      <dgm:spPr/>
    </dgm:pt>
    <dgm:pt modelId="{A71E76E7-250F-4788-A65F-1354B48500EE}" type="pres">
      <dgm:prSet presAssocID="{0D1C563A-F08C-461A-95F3-737700B8F1CA}" presName="hierRoot1" presStyleCnt="0"/>
      <dgm:spPr/>
    </dgm:pt>
    <dgm:pt modelId="{FC19F040-1A7A-4016-B4B0-8D7326BF8A47}" type="pres">
      <dgm:prSet presAssocID="{0D1C563A-F08C-461A-95F3-737700B8F1CA}" presName="composite" presStyleCnt="0"/>
      <dgm:spPr/>
    </dgm:pt>
    <dgm:pt modelId="{9544F9A0-8FEB-433F-B9B6-38F44820BA47}" type="pres">
      <dgm:prSet presAssocID="{0D1C563A-F08C-461A-95F3-737700B8F1CA}" presName="background" presStyleLbl="node0" presStyleIdx="3" presStyleCnt="4"/>
      <dgm:spPr/>
    </dgm:pt>
    <dgm:pt modelId="{266EF2BA-1037-48D5-AF40-A2B87E7E7CA2}" type="pres">
      <dgm:prSet presAssocID="{0D1C563A-F08C-461A-95F3-737700B8F1CA}" presName="text" presStyleLbl="fgAcc0" presStyleIdx="3" presStyleCnt="4">
        <dgm:presLayoutVars>
          <dgm:chPref val="3"/>
        </dgm:presLayoutVars>
      </dgm:prSet>
      <dgm:spPr/>
    </dgm:pt>
    <dgm:pt modelId="{F215A763-EC51-4D0B-8C25-F1B51766FE8B}" type="pres">
      <dgm:prSet presAssocID="{0D1C563A-F08C-461A-95F3-737700B8F1CA}" presName="hierChild2" presStyleCnt="0"/>
      <dgm:spPr/>
    </dgm:pt>
  </dgm:ptLst>
  <dgm:cxnLst>
    <dgm:cxn modelId="{F9BABC0E-D4B1-4537-A8F6-CAD4A6107410}" type="presOf" srcId="{87AE5952-2947-4A10-B6B1-A58E7F900E74}" destId="{CC12DA1E-59A6-4CFC-8A36-C7FE94CE5670}" srcOrd="0" destOrd="0" presId="urn:microsoft.com/office/officeart/2005/8/layout/hierarchy1"/>
    <dgm:cxn modelId="{6D38002A-3509-46E1-9337-16B98DB20FE6}" srcId="{B4E48A9F-0282-41D4-8389-A4310017A5C8}" destId="{87AE5952-2947-4A10-B6B1-A58E7F900E74}" srcOrd="1" destOrd="0" parTransId="{C18DA16A-97C4-431D-AF58-171AD6592FE3}" sibTransId="{DA762BA3-26D8-497D-AE0A-0864B01AE78D}"/>
    <dgm:cxn modelId="{9ED4BF33-8804-4678-B264-85677324ADA3}" srcId="{B4E48A9F-0282-41D4-8389-A4310017A5C8}" destId="{0D1C563A-F08C-461A-95F3-737700B8F1CA}" srcOrd="3" destOrd="0" parTransId="{796CCB8B-B6DE-421C-BD34-894592E43792}" sibTransId="{D21B3A04-3B8F-483F-9124-AC85D3D45451}"/>
    <dgm:cxn modelId="{38479736-5F84-4A2C-A012-81AB0C2FE04D}" srcId="{B4E48A9F-0282-41D4-8389-A4310017A5C8}" destId="{DA053ED2-D16A-4717-9EFE-CF272EA01257}" srcOrd="2" destOrd="0" parTransId="{9EB48FE9-004B-4FBB-BCBF-89CB7BD9DE4B}" sibTransId="{26A4F752-0151-48A5-9C3A-ED7D8A77EB0D}"/>
    <dgm:cxn modelId="{865BD93D-2644-4403-A836-0DE5ED585598}" type="presOf" srcId="{B4E48A9F-0282-41D4-8389-A4310017A5C8}" destId="{EDEDDDCF-A2AE-4FCF-B278-D1D77487F30F}" srcOrd="0" destOrd="0" presId="urn:microsoft.com/office/officeart/2005/8/layout/hierarchy1"/>
    <dgm:cxn modelId="{81AA3745-6110-4C4B-9133-1131C3C3ADE9}" type="presOf" srcId="{0D1C563A-F08C-461A-95F3-737700B8F1CA}" destId="{266EF2BA-1037-48D5-AF40-A2B87E7E7CA2}" srcOrd="0" destOrd="0" presId="urn:microsoft.com/office/officeart/2005/8/layout/hierarchy1"/>
    <dgm:cxn modelId="{8DD23F90-3876-4E17-885E-5BFFFB7F5DA8}" type="presOf" srcId="{DA053ED2-D16A-4717-9EFE-CF272EA01257}" destId="{A3599F1D-E0EB-4619-A07B-9D9368CCF0D1}" srcOrd="0" destOrd="0" presId="urn:microsoft.com/office/officeart/2005/8/layout/hierarchy1"/>
    <dgm:cxn modelId="{17291598-C093-4EBB-8F9A-C141FD1E31B2}" srcId="{B4E48A9F-0282-41D4-8389-A4310017A5C8}" destId="{9A158713-0FD5-4F6F-94A7-0EC9BE5164D5}" srcOrd="0" destOrd="0" parTransId="{B9F09E15-3C53-4B0A-B1E7-44B9F330CD8C}" sibTransId="{3704F10C-3E5B-441E-9BCE-F0F3F09269D2}"/>
    <dgm:cxn modelId="{532E9CD8-8958-4277-BC55-B9B2DB6A26FC}" type="presOf" srcId="{9A158713-0FD5-4F6F-94A7-0EC9BE5164D5}" destId="{ACB8F0FE-412E-4B8F-820E-6E77D511CD4E}" srcOrd="0" destOrd="0" presId="urn:microsoft.com/office/officeart/2005/8/layout/hierarchy1"/>
    <dgm:cxn modelId="{4B433788-C51B-4ECC-98FC-4628FCBC5951}" type="presParOf" srcId="{EDEDDDCF-A2AE-4FCF-B278-D1D77487F30F}" destId="{D8DA1B2E-F55C-4C6C-B837-9ADA4F9D95FE}" srcOrd="0" destOrd="0" presId="urn:microsoft.com/office/officeart/2005/8/layout/hierarchy1"/>
    <dgm:cxn modelId="{012D5066-5A20-4911-9D62-8371BEACCAE3}" type="presParOf" srcId="{D8DA1B2E-F55C-4C6C-B837-9ADA4F9D95FE}" destId="{48AE3F72-7F84-4A77-9DCE-01D103ED0A5B}" srcOrd="0" destOrd="0" presId="urn:microsoft.com/office/officeart/2005/8/layout/hierarchy1"/>
    <dgm:cxn modelId="{8E9B5067-7D37-40DC-84C6-EA1687B536FD}" type="presParOf" srcId="{48AE3F72-7F84-4A77-9DCE-01D103ED0A5B}" destId="{6FFE1559-EBA2-4C45-9E4D-CCA222AE818E}" srcOrd="0" destOrd="0" presId="urn:microsoft.com/office/officeart/2005/8/layout/hierarchy1"/>
    <dgm:cxn modelId="{3F6DEC70-9359-4E71-BC01-2B3E702069EB}" type="presParOf" srcId="{48AE3F72-7F84-4A77-9DCE-01D103ED0A5B}" destId="{ACB8F0FE-412E-4B8F-820E-6E77D511CD4E}" srcOrd="1" destOrd="0" presId="urn:microsoft.com/office/officeart/2005/8/layout/hierarchy1"/>
    <dgm:cxn modelId="{1EF4977C-AC5A-43DE-8626-C37F10BA8406}" type="presParOf" srcId="{D8DA1B2E-F55C-4C6C-B837-9ADA4F9D95FE}" destId="{90FF7B75-E8F1-4FBB-9462-CD0F03355464}" srcOrd="1" destOrd="0" presId="urn:microsoft.com/office/officeart/2005/8/layout/hierarchy1"/>
    <dgm:cxn modelId="{0762FD1E-E9AD-432E-A8A2-D4129259ED58}" type="presParOf" srcId="{EDEDDDCF-A2AE-4FCF-B278-D1D77487F30F}" destId="{F2D45CE9-5896-411E-AFD2-78E880891062}" srcOrd="1" destOrd="0" presId="urn:microsoft.com/office/officeart/2005/8/layout/hierarchy1"/>
    <dgm:cxn modelId="{8A4BE54D-F99C-46A8-ABFA-9DB231EDA010}" type="presParOf" srcId="{F2D45CE9-5896-411E-AFD2-78E880891062}" destId="{70D99B51-71B5-4031-A63C-E87BB9BA8235}" srcOrd="0" destOrd="0" presId="urn:microsoft.com/office/officeart/2005/8/layout/hierarchy1"/>
    <dgm:cxn modelId="{D3B1949F-CE6F-4E96-B9D7-F9DEAD30ADB0}" type="presParOf" srcId="{70D99B51-71B5-4031-A63C-E87BB9BA8235}" destId="{745CFDE8-432C-4048-9CC6-FD1077D586C7}" srcOrd="0" destOrd="0" presId="urn:microsoft.com/office/officeart/2005/8/layout/hierarchy1"/>
    <dgm:cxn modelId="{8B2FFC7D-4B07-483D-B25D-3AB5B8CA60F7}" type="presParOf" srcId="{70D99B51-71B5-4031-A63C-E87BB9BA8235}" destId="{CC12DA1E-59A6-4CFC-8A36-C7FE94CE5670}" srcOrd="1" destOrd="0" presId="urn:microsoft.com/office/officeart/2005/8/layout/hierarchy1"/>
    <dgm:cxn modelId="{EE704895-A8B1-4456-9F84-C23738EE3133}" type="presParOf" srcId="{F2D45CE9-5896-411E-AFD2-78E880891062}" destId="{BB2A3BB4-284A-4EE9-A222-92B869EC0171}" srcOrd="1" destOrd="0" presId="urn:microsoft.com/office/officeart/2005/8/layout/hierarchy1"/>
    <dgm:cxn modelId="{539F7657-22F9-437C-BF5A-92C0DDB6C88E}" type="presParOf" srcId="{EDEDDDCF-A2AE-4FCF-B278-D1D77487F30F}" destId="{4408C7C1-DA5E-44F2-92B1-BF09E8848DF3}" srcOrd="2" destOrd="0" presId="urn:microsoft.com/office/officeart/2005/8/layout/hierarchy1"/>
    <dgm:cxn modelId="{B7AA0B35-D42C-4BD6-A5F8-A8AC5396223B}" type="presParOf" srcId="{4408C7C1-DA5E-44F2-92B1-BF09E8848DF3}" destId="{43E6B30C-A14E-450D-855F-EEB0CC435198}" srcOrd="0" destOrd="0" presId="urn:microsoft.com/office/officeart/2005/8/layout/hierarchy1"/>
    <dgm:cxn modelId="{2A2D06B2-A502-47B8-961F-27428F3B7843}" type="presParOf" srcId="{43E6B30C-A14E-450D-855F-EEB0CC435198}" destId="{18FF1C7F-A358-4FD0-B686-CE08E8B9F482}" srcOrd="0" destOrd="0" presId="urn:microsoft.com/office/officeart/2005/8/layout/hierarchy1"/>
    <dgm:cxn modelId="{1A5ABC4E-0B65-4639-9703-CD3704152A23}" type="presParOf" srcId="{43E6B30C-A14E-450D-855F-EEB0CC435198}" destId="{A3599F1D-E0EB-4619-A07B-9D9368CCF0D1}" srcOrd="1" destOrd="0" presId="urn:microsoft.com/office/officeart/2005/8/layout/hierarchy1"/>
    <dgm:cxn modelId="{88D4BAB2-BB6C-479F-8D52-8A3925CC33D6}" type="presParOf" srcId="{4408C7C1-DA5E-44F2-92B1-BF09E8848DF3}" destId="{0961EC8C-4C7F-4D69-BEB4-0298F56804D0}" srcOrd="1" destOrd="0" presId="urn:microsoft.com/office/officeart/2005/8/layout/hierarchy1"/>
    <dgm:cxn modelId="{4D7D35A3-22B5-44DF-AF32-B3E343BA43FC}" type="presParOf" srcId="{EDEDDDCF-A2AE-4FCF-B278-D1D77487F30F}" destId="{A71E76E7-250F-4788-A65F-1354B48500EE}" srcOrd="3" destOrd="0" presId="urn:microsoft.com/office/officeart/2005/8/layout/hierarchy1"/>
    <dgm:cxn modelId="{8406461E-9DD5-4890-80BE-1A76CED5F95B}" type="presParOf" srcId="{A71E76E7-250F-4788-A65F-1354B48500EE}" destId="{FC19F040-1A7A-4016-B4B0-8D7326BF8A47}" srcOrd="0" destOrd="0" presId="urn:microsoft.com/office/officeart/2005/8/layout/hierarchy1"/>
    <dgm:cxn modelId="{D8B820DD-09E2-4674-9A13-148493CD4562}" type="presParOf" srcId="{FC19F040-1A7A-4016-B4B0-8D7326BF8A47}" destId="{9544F9A0-8FEB-433F-B9B6-38F44820BA47}" srcOrd="0" destOrd="0" presId="urn:microsoft.com/office/officeart/2005/8/layout/hierarchy1"/>
    <dgm:cxn modelId="{04D53219-8CF0-448A-889D-3104A36E3074}" type="presParOf" srcId="{FC19F040-1A7A-4016-B4B0-8D7326BF8A47}" destId="{266EF2BA-1037-48D5-AF40-A2B87E7E7CA2}" srcOrd="1" destOrd="0" presId="urn:microsoft.com/office/officeart/2005/8/layout/hierarchy1"/>
    <dgm:cxn modelId="{F2F039D6-A84B-48F1-9FDC-812B47567E1B}" type="presParOf" srcId="{A71E76E7-250F-4788-A65F-1354B48500EE}" destId="{F215A763-EC51-4D0B-8C25-F1B51766FE8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CDA00-9C44-411C-9838-A80B44F079DF}">
      <dsp:nvSpPr>
        <dsp:cNvPr id="0" name=""/>
        <dsp:cNvSpPr/>
      </dsp:nvSpPr>
      <dsp:spPr>
        <a:xfrm>
          <a:off x="3844515" y="29317"/>
          <a:ext cx="1002311" cy="100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tr-TR" sz="1500" kern="1200" dirty="0"/>
            <a:t>Postpartum</a:t>
          </a:r>
          <a:endParaRPr lang="en-US" sz="1500" kern="1200" dirty="0"/>
        </a:p>
      </dsp:txBody>
      <dsp:txXfrm>
        <a:off x="3844515" y="29317"/>
        <a:ext cx="1002311" cy="1002311"/>
      </dsp:txXfrm>
    </dsp:sp>
    <dsp:sp modelId="{455039C1-6875-4C6E-9108-745DB9979938}">
      <dsp:nvSpPr>
        <dsp:cNvPr id="0" name=""/>
        <dsp:cNvSpPr/>
      </dsp:nvSpPr>
      <dsp:spPr>
        <a:xfrm>
          <a:off x="1485217" y="140"/>
          <a:ext cx="3759841" cy="3759841"/>
        </a:xfrm>
        <a:prstGeom prst="circularArrow">
          <a:avLst>
            <a:gd name="adj1" fmla="val 5198"/>
            <a:gd name="adj2" fmla="val 335783"/>
            <a:gd name="adj3" fmla="val 21293770"/>
            <a:gd name="adj4" fmla="val 19765776"/>
            <a:gd name="adj5" fmla="val 6065"/>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63A03BF-8993-48FD-854C-5CB47857DDDC}">
      <dsp:nvSpPr>
        <dsp:cNvPr id="0" name=""/>
        <dsp:cNvSpPr/>
      </dsp:nvSpPr>
      <dsp:spPr>
        <a:xfrm>
          <a:off x="4450517" y="1894401"/>
          <a:ext cx="1002311" cy="100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tr-TR" sz="1500" kern="1200" dirty="0"/>
            <a:t>Anne-bebek bağı bozulur</a:t>
          </a:r>
          <a:endParaRPr lang="en-US" sz="1500" kern="1200" dirty="0"/>
        </a:p>
      </dsp:txBody>
      <dsp:txXfrm>
        <a:off x="4450517" y="1894401"/>
        <a:ext cx="1002311" cy="1002311"/>
      </dsp:txXfrm>
    </dsp:sp>
    <dsp:sp modelId="{F64B0CD8-D2E8-4C6F-975A-88BD447A4EF1}">
      <dsp:nvSpPr>
        <dsp:cNvPr id="0" name=""/>
        <dsp:cNvSpPr/>
      </dsp:nvSpPr>
      <dsp:spPr>
        <a:xfrm>
          <a:off x="1485217" y="140"/>
          <a:ext cx="3759841" cy="3759841"/>
        </a:xfrm>
        <a:prstGeom prst="circularArrow">
          <a:avLst>
            <a:gd name="adj1" fmla="val 5198"/>
            <a:gd name="adj2" fmla="val 335783"/>
            <a:gd name="adj3" fmla="val 4015246"/>
            <a:gd name="adj4" fmla="val 2252930"/>
            <a:gd name="adj5" fmla="val 6065"/>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457FB30-82AD-47B1-B12E-1F99116252AC}">
      <dsp:nvSpPr>
        <dsp:cNvPr id="0" name=""/>
        <dsp:cNvSpPr/>
      </dsp:nvSpPr>
      <dsp:spPr>
        <a:xfrm>
          <a:off x="2863982" y="3047087"/>
          <a:ext cx="1002311" cy="100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tr-TR" sz="1500" kern="1200" dirty="0"/>
            <a:t>Anne, bebek ve tüm aile</a:t>
          </a:r>
          <a:endParaRPr lang="en-US" sz="1500" kern="1200" dirty="0"/>
        </a:p>
      </dsp:txBody>
      <dsp:txXfrm>
        <a:off x="2863982" y="3047087"/>
        <a:ext cx="1002311" cy="1002311"/>
      </dsp:txXfrm>
    </dsp:sp>
    <dsp:sp modelId="{20A461A8-9DED-4E37-BB18-3DF67784A064}">
      <dsp:nvSpPr>
        <dsp:cNvPr id="0" name=""/>
        <dsp:cNvSpPr/>
      </dsp:nvSpPr>
      <dsp:spPr>
        <a:xfrm>
          <a:off x="1485217" y="140"/>
          <a:ext cx="3759841" cy="3759841"/>
        </a:xfrm>
        <a:prstGeom prst="circularArrow">
          <a:avLst>
            <a:gd name="adj1" fmla="val 5198"/>
            <a:gd name="adj2" fmla="val 335783"/>
            <a:gd name="adj3" fmla="val 8211287"/>
            <a:gd name="adj4" fmla="val 6448971"/>
            <a:gd name="adj5" fmla="val 6065"/>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AD599EF-50E7-40AC-8F6F-049540F90EDE}">
      <dsp:nvSpPr>
        <dsp:cNvPr id="0" name=""/>
        <dsp:cNvSpPr/>
      </dsp:nvSpPr>
      <dsp:spPr>
        <a:xfrm>
          <a:off x="1277446" y="1894401"/>
          <a:ext cx="1002311" cy="100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tr-TR" sz="1500" kern="1200" dirty="0"/>
            <a:t>Davranışsal, duygusal, kognitif bozukluklar</a:t>
          </a:r>
          <a:endParaRPr lang="en-US" sz="1500" kern="1200" dirty="0"/>
        </a:p>
      </dsp:txBody>
      <dsp:txXfrm>
        <a:off x="1277446" y="1894401"/>
        <a:ext cx="1002311" cy="1002311"/>
      </dsp:txXfrm>
    </dsp:sp>
    <dsp:sp modelId="{0F4B4D6A-32C4-40D0-B4DD-7110CD297877}">
      <dsp:nvSpPr>
        <dsp:cNvPr id="0" name=""/>
        <dsp:cNvSpPr/>
      </dsp:nvSpPr>
      <dsp:spPr>
        <a:xfrm>
          <a:off x="1485217" y="140"/>
          <a:ext cx="3759841" cy="3759841"/>
        </a:xfrm>
        <a:prstGeom prst="circularArrow">
          <a:avLst>
            <a:gd name="adj1" fmla="val 5198"/>
            <a:gd name="adj2" fmla="val 335783"/>
            <a:gd name="adj3" fmla="val 12298441"/>
            <a:gd name="adj4" fmla="val 10770446"/>
            <a:gd name="adj5" fmla="val 6065"/>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4024601-E223-4D00-9694-256D4677E0F9}">
      <dsp:nvSpPr>
        <dsp:cNvPr id="0" name=""/>
        <dsp:cNvSpPr/>
      </dsp:nvSpPr>
      <dsp:spPr>
        <a:xfrm>
          <a:off x="1883449" y="29317"/>
          <a:ext cx="1002311" cy="100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tr-TR" sz="1500" kern="1200" dirty="0"/>
            <a:t>Suçluluk</a:t>
          </a:r>
          <a:endParaRPr lang="en-US" sz="1500" kern="1200" dirty="0"/>
        </a:p>
      </dsp:txBody>
      <dsp:txXfrm>
        <a:off x="1883449" y="29317"/>
        <a:ext cx="1002311" cy="1002311"/>
      </dsp:txXfrm>
    </dsp:sp>
    <dsp:sp modelId="{EED7ECCD-079F-4DFB-8826-FAE504A1394B}">
      <dsp:nvSpPr>
        <dsp:cNvPr id="0" name=""/>
        <dsp:cNvSpPr/>
      </dsp:nvSpPr>
      <dsp:spPr>
        <a:xfrm>
          <a:off x="1485217" y="140"/>
          <a:ext cx="3759841" cy="3759841"/>
        </a:xfrm>
        <a:prstGeom prst="circularArrow">
          <a:avLst>
            <a:gd name="adj1" fmla="val 5198"/>
            <a:gd name="adj2" fmla="val 335783"/>
            <a:gd name="adj3" fmla="val 16866233"/>
            <a:gd name="adj4" fmla="val 15197984"/>
            <a:gd name="adj5" fmla="val 6065"/>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FE1559-EBA2-4C45-9E4D-CCA222AE818E}">
      <dsp:nvSpPr>
        <dsp:cNvPr id="0" name=""/>
        <dsp:cNvSpPr/>
      </dsp:nvSpPr>
      <dsp:spPr>
        <a:xfrm>
          <a:off x="2964" y="781891"/>
          <a:ext cx="2116764" cy="1344145"/>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CB8F0FE-412E-4B8F-820E-6E77D511CD4E}">
      <dsp:nvSpPr>
        <dsp:cNvPr id="0" name=""/>
        <dsp:cNvSpPr/>
      </dsp:nvSpPr>
      <dsp:spPr>
        <a:xfrm>
          <a:off x="238160" y="1005327"/>
          <a:ext cx="2116764" cy="1344145"/>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dirty="0"/>
            <a:t>Kortizol düşüklüğü</a:t>
          </a:r>
          <a:endParaRPr lang="en-US" sz="1400" kern="1200" dirty="0"/>
        </a:p>
      </dsp:txBody>
      <dsp:txXfrm>
        <a:off x="277529" y="1044696"/>
        <a:ext cx="2038026" cy="1265407"/>
      </dsp:txXfrm>
    </dsp:sp>
    <dsp:sp modelId="{745CFDE8-432C-4048-9CC6-FD1077D586C7}">
      <dsp:nvSpPr>
        <dsp:cNvPr id="0" name=""/>
        <dsp:cNvSpPr/>
      </dsp:nvSpPr>
      <dsp:spPr>
        <a:xfrm>
          <a:off x="2590121" y="781891"/>
          <a:ext cx="2116764" cy="1344145"/>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C12DA1E-59A6-4CFC-8A36-C7FE94CE5670}">
      <dsp:nvSpPr>
        <dsp:cNvPr id="0" name=""/>
        <dsp:cNvSpPr/>
      </dsp:nvSpPr>
      <dsp:spPr>
        <a:xfrm>
          <a:off x="2825317" y="1005327"/>
          <a:ext cx="2116764" cy="1344145"/>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dirty="0"/>
            <a:t>Prolaktin düşüklüğü(emzirememe)</a:t>
          </a:r>
          <a:endParaRPr lang="en-US" sz="1400" kern="1200" dirty="0"/>
        </a:p>
      </dsp:txBody>
      <dsp:txXfrm>
        <a:off x="2864686" y="1044696"/>
        <a:ext cx="2038026" cy="1265407"/>
      </dsp:txXfrm>
    </dsp:sp>
    <dsp:sp modelId="{18FF1C7F-A358-4FD0-B686-CE08E8B9F482}">
      <dsp:nvSpPr>
        <dsp:cNvPr id="0" name=""/>
        <dsp:cNvSpPr/>
      </dsp:nvSpPr>
      <dsp:spPr>
        <a:xfrm>
          <a:off x="5177278" y="781891"/>
          <a:ext cx="2116764" cy="1344145"/>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3599F1D-E0EB-4619-A07B-9D9368CCF0D1}">
      <dsp:nvSpPr>
        <dsp:cNvPr id="0" name=""/>
        <dsp:cNvSpPr/>
      </dsp:nvSpPr>
      <dsp:spPr>
        <a:xfrm>
          <a:off x="5412474" y="1005327"/>
          <a:ext cx="2116764" cy="1344145"/>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dirty="0"/>
            <a:t>Hipotiroidi </a:t>
          </a:r>
          <a:endParaRPr lang="en-US" sz="1400" kern="1200" dirty="0"/>
        </a:p>
      </dsp:txBody>
      <dsp:txXfrm>
        <a:off x="5451843" y="1044696"/>
        <a:ext cx="2038026" cy="1265407"/>
      </dsp:txXfrm>
    </dsp:sp>
    <dsp:sp modelId="{9544F9A0-8FEB-433F-B9B6-38F44820BA47}">
      <dsp:nvSpPr>
        <dsp:cNvPr id="0" name=""/>
        <dsp:cNvSpPr/>
      </dsp:nvSpPr>
      <dsp:spPr>
        <a:xfrm>
          <a:off x="7764434" y="781891"/>
          <a:ext cx="2116764" cy="1344145"/>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66EF2BA-1037-48D5-AF40-A2B87E7E7CA2}">
      <dsp:nvSpPr>
        <dsp:cNvPr id="0" name=""/>
        <dsp:cNvSpPr/>
      </dsp:nvSpPr>
      <dsp:spPr>
        <a:xfrm>
          <a:off x="7999630" y="1005327"/>
          <a:ext cx="2116764" cy="1344145"/>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dirty="0"/>
            <a:t>Folat eksikliği</a:t>
          </a:r>
          <a:endParaRPr lang="en-US" sz="1400" kern="1200" dirty="0"/>
        </a:p>
      </dsp:txBody>
      <dsp:txXfrm>
        <a:off x="8038999" y="1044696"/>
        <a:ext cx="2038026" cy="1265407"/>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dirty="0"/>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7B65A8-6961-44DF-8A13-C5A9F85E4F5E}" type="datetimeFigureOut">
              <a:rPr lang="tr-TR" smtClean="0"/>
              <a:t>18.11.2018</a:t>
            </a:fld>
            <a:endParaRPr lang="tr-TR" dirty="0"/>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dirty="0"/>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dirty="0"/>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E87EFC-4BA3-4032-BDF2-B04667AF4C80}" type="slidenum">
              <a:rPr lang="tr-TR" smtClean="0"/>
              <a:t>‹#›</a:t>
            </a:fld>
            <a:endParaRPr lang="tr-TR" dirty="0"/>
          </a:p>
        </p:txBody>
      </p:sp>
    </p:spTree>
    <p:extLst>
      <p:ext uri="{BB962C8B-B14F-4D97-AF65-F5344CB8AC3E}">
        <p14:creationId xmlns:p14="http://schemas.microsoft.com/office/powerpoint/2010/main" val="2781710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Merhaba arkadaşlar, bugün size postpartum dönemde görülebilen patolojilerden biri olan postpartum depresyon konusunu ve genel olarak bizi ne şekilde ilgilendirdiğini anlatmaya çalışacağım.</a:t>
            </a:r>
          </a:p>
        </p:txBody>
      </p:sp>
      <p:sp>
        <p:nvSpPr>
          <p:cNvPr id="4" name="Slayt Numarası Yer Tutucusu 3"/>
          <p:cNvSpPr>
            <a:spLocks noGrp="1"/>
          </p:cNvSpPr>
          <p:nvPr>
            <p:ph type="sldNum" sz="quarter" idx="5"/>
          </p:nvPr>
        </p:nvSpPr>
        <p:spPr/>
        <p:txBody>
          <a:bodyPr/>
          <a:lstStyle/>
          <a:p>
            <a:fld id="{DFE87EFC-4BA3-4032-BDF2-B04667AF4C80}" type="slidenum">
              <a:rPr lang="tr-TR" smtClean="0"/>
              <a:t>1</a:t>
            </a:fld>
            <a:endParaRPr lang="tr-TR" dirty="0"/>
          </a:p>
        </p:txBody>
      </p:sp>
    </p:spTree>
    <p:extLst>
      <p:ext uri="{BB962C8B-B14F-4D97-AF65-F5344CB8AC3E}">
        <p14:creationId xmlns:p14="http://schemas.microsoft.com/office/powerpoint/2010/main" val="3318941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Bu iç karartıcı patolojinin oluşması için öncelikle tam tersi bir durum olarak kabul edilen gebelik, doğum, anne olmak gerekir. Annelerin belki en mutlu anı doğum anı olmayabilir ama doğum, bebek sahibi olmak bütün olarak bakıldığında hayatlarındaki en mutlu anlardan biri.</a:t>
            </a:r>
          </a:p>
        </p:txBody>
      </p:sp>
      <p:sp>
        <p:nvSpPr>
          <p:cNvPr id="4" name="Slayt Numarası Yer Tutucusu 3"/>
          <p:cNvSpPr>
            <a:spLocks noGrp="1"/>
          </p:cNvSpPr>
          <p:nvPr>
            <p:ph type="sldNum" sz="quarter" idx="5"/>
          </p:nvPr>
        </p:nvSpPr>
        <p:spPr/>
        <p:txBody>
          <a:bodyPr/>
          <a:lstStyle/>
          <a:p>
            <a:fld id="{DFE87EFC-4BA3-4032-BDF2-B04667AF4C80}" type="slidenum">
              <a:rPr lang="tr-TR" smtClean="0"/>
              <a:t>2</a:t>
            </a:fld>
            <a:endParaRPr lang="tr-TR" dirty="0"/>
          </a:p>
        </p:txBody>
      </p:sp>
    </p:spTree>
    <p:extLst>
      <p:ext uri="{BB962C8B-B14F-4D97-AF65-F5344CB8AC3E}">
        <p14:creationId xmlns:p14="http://schemas.microsoft.com/office/powerpoint/2010/main" val="2742814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Sonrasında olaylar biraz karmaşıklaşır. İşin içerisine duygular girer, hormonlar girer, etrafında olan veya olması gerekirken olmayan kişilerle olan ilişkileri girer. </a:t>
            </a:r>
          </a:p>
          <a:p>
            <a:r>
              <a:rPr lang="tr-TR" dirty="0"/>
              <a:t>Başlarda bir şey belli etmemeye çalışması ise bu durumun geç fark edilmesine yol açan başlıca sebeptir.</a:t>
            </a:r>
          </a:p>
        </p:txBody>
      </p:sp>
      <p:sp>
        <p:nvSpPr>
          <p:cNvPr id="4" name="Slayt Numarası Yer Tutucusu 3"/>
          <p:cNvSpPr>
            <a:spLocks noGrp="1"/>
          </p:cNvSpPr>
          <p:nvPr>
            <p:ph type="sldNum" sz="quarter" idx="5"/>
          </p:nvPr>
        </p:nvSpPr>
        <p:spPr/>
        <p:txBody>
          <a:bodyPr/>
          <a:lstStyle/>
          <a:p>
            <a:fld id="{DFE87EFC-4BA3-4032-BDF2-B04667AF4C80}" type="slidenum">
              <a:rPr lang="tr-TR" smtClean="0"/>
              <a:t>3</a:t>
            </a:fld>
            <a:endParaRPr lang="tr-TR" dirty="0"/>
          </a:p>
        </p:txBody>
      </p:sp>
    </p:spTree>
    <p:extLst>
      <p:ext uri="{BB962C8B-B14F-4D97-AF65-F5344CB8AC3E}">
        <p14:creationId xmlns:p14="http://schemas.microsoft.com/office/powerpoint/2010/main" val="2894950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Genel olarak üç başlıkta incelenebilir. Ana olarak başlangıç sürelerine ve klinik ağırlıklarına göre belirlenmiştir. Belki hatırlayanlarınız vardır ama alttaki resimde gösterdiğim 7 aylık oğlunu küvette boğarak öldüren anne. Davasında adli tıp tarafından postpartum psikoz teşhisi konuş. Cezai ehliyeti yoktur denmiş. Trajik durumlara sebebiyet verebilir.</a:t>
            </a:r>
          </a:p>
        </p:txBody>
      </p:sp>
      <p:sp>
        <p:nvSpPr>
          <p:cNvPr id="4" name="Slayt Numarası Yer Tutucusu 3"/>
          <p:cNvSpPr>
            <a:spLocks noGrp="1"/>
          </p:cNvSpPr>
          <p:nvPr>
            <p:ph type="sldNum" sz="quarter" idx="5"/>
          </p:nvPr>
        </p:nvSpPr>
        <p:spPr/>
        <p:txBody>
          <a:bodyPr/>
          <a:lstStyle/>
          <a:p>
            <a:fld id="{DFE87EFC-4BA3-4032-BDF2-B04667AF4C80}" type="slidenum">
              <a:rPr lang="tr-TR" smtClean="0"/>
              <a:t>4</a:t>
            </a:fld>
            <a:endParaRPr lang="tr-TR" dirty="0"/>
          </a:p>
        </p:txBody>
      </p:sp>
    </p:spTree>
    <p:extLst>
      <p:ext uri="{BB962C8B-B14F-4D97-AF65-F5344CB8AC3E}">
        <p14:creationId xmlns:p14="http://schemas.microsoft.com/office/powerpoint/2010/main" val="2637630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FE87EFC-4BA3-4032-BDF2-B04667AF4C80}" type="slidenum">
              <a:rPr lang="tr-TR" smtClean="0"/>
              <a:t>5</a:t>
            </a:fld>
            <a:endParaRPr lang="tr-TR" dirty="0"/>
          </a:p>
        </p:txBody>
      </p:sp>
    </p:spTree>
    <p:extLst>
      <p:ext uri="{BB962C8B-B14F-4D97-AF65-F5344CB8AC3E}">
        <p14:creationId xmlns:p14="http://schemas.microsoft.com/office/powerpoint/2010/main" val="3306228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a:solidFill>
                  <a:schemeClr val="tx1"/>
                </a:solidFill>
                <a:latin typeface="+mn-lt"/>
                <a:ea typeface="+mn-ea"/>
                <a:cs typeface="+mn-cs"/>
              </a:rPr>
              <a:t>Annelik hüznü yaşayan kadınlarda genellikle konsantrasyon güçlüğü, anksiyete ve sinirlilik, ağlama, uyku bozuklukları ve hızlı duygu durum değişiklikleri görülebilir. </a:t>
            </a:r>
            <a:endParaRPr lang="tr-TR" dirty="0"/>
          </a:p>
        </p:txBody>
      </p:sp>
      <p:sp>
        <p:nvSpPr>
          <p:cNvPr id="4" name="Slayt Numarası Yer Tutucusu 3"/>
          <p:cNvSpPr>
            <a:spLocks noGrp="1"/>
          </p:cNvSpPr>
          <p:nvPr>
            <p:ph type="sldNum" sz="quarter" idx="5"/>
          </p:nvPr>
        </p:nvSpPr>
        <p:spPr/>
        <p:txBody>
          <a:bodyPr/>
          <a:lstStyle/>
          <a:p>
            <a:fld id="{DFE87EFC-4BA3-4032-BDF2-B04667AF4C80}" type="slidenum">
              <a:rPr lang="tr-TR" smtClean="0"/>
              <a:t>6</a:t>
            </a:fld>
            <a:endParaRPr lang="tr-TR" dirty="0"/>
          </a:p>
        </p:txBody>
      </p:sp>
    </p:spTree>
    <p:extLst>
      <p:ext uri="{BB962C8B-B14F-4D97-AF65-F5344CB8AC3E}">
        <p14:creationId xmlns:p14="http://schemas.microsoft.com/office/powerpoint/2010/main" val="1430734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B739DA2-F258-4CA1-BF26-797C6AE91AD9}"/>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6B919BBE-D436-4659-ADC9-74190F0BBF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F2E93016-C862-4460-898F-AD4EBB929578}"/>
              </a:ext>
            </a:extLst>
          </p:cNvPr>
          <p:cNvSpPr>
            <a:spLocks noGrp="1"/>
          </p:cNvSpPr>
          <p:nvPr>
            <p:ph type="dt" sz="half" idx="10"/>
          </p:nvPr>
        </p:nvSpPr>
        <p:spPr/>
        <p:txBody>
          <a:bodyPr/>
          <a:lstStyle/>
          <a:p>
            <a:fld id="{ABACDBE6-4BFA-44EF-85A6-34794D3CB9AC}" type="datetimeFigureOut">
              <a:rPr lang="tr-TR" smtClean="0"/>
              <a:t>18.11.2018</a:t>
            </a:fld>
            <a:endParaRPr lang="tr-TR" dirty="0"/>
          </a:p>
        </p:txBody>
      </p:sp>
      <p:sp>
        <p:nvSpPr>
          <p:cNvPr id="5" name="Alt Bilgi Yer Tutucusu 4">
            <a:extLst>
              <a:ext uri="{FF2B5EF4-FFF2-40B4-BE49-F238E27FC236}">
                <a16:creationId xmlns:a16="http://schemas.microsoft.com/office/drawing/2014/main" id="{D3CEEF40-95AB-4FDD-A628-DAF8D702729F}"/>
              </a:ext>
            </a:extLst>
          </p:cNvPr>
          <p:cNvSpPr>
            <a:spLocks noGrp="1"/>
          </p:cNvSpPr>
          <p:nvPr>
            <p:ph type="ftr" sz="quarter" idx="11"/>
          </p:nvPr>
        </p:nvSpPr>
        <p:spPr/>
        <p:txBody>
          <a:bodyPr/>
          <a:lstStyle/>
          <a:p>
            <a:endParaRPr lang="tr-TR" dirty="0"/>
          </a:p>
        </p:txBody>
      </p:sp>
      <p:sp>
        <p:nvSpPr>
          <p:cNvPr id="6" name="Slayt Numarası Yer Tutucusu 5">
            <a:extLst>
              <a:ext uri="{FF2B5EF4-FFF2-40B4-BE49-F238E27FC236}">
                <a16:creationId xmlns:a16="http://schemas.microsoft.com/office/drawing/2014/main" id="{ECE24436-D946-4A53-9985-1F9D8A1A6DFF}"/>
              </a:ext>
            </a:extLst>
          </p:cNvPr>
          <p:cNvSpPr>
            <a:spLocks noGrp="1"/>
          </p:cNvSpPr>
          <p:nvPr>
            <p:ph type="sldNum" sz="quarter" idx="12"/>
          </p:nvPr>
        </p:nvSpPr>
        <p:spPr/>
        <p:txBody>
          <a:bodyPr/>
          <a:lstStyle/>
          <a:p>
            <a:fld id="{CC386AFF-FFEC-45DF-9B45-615FF25F79F1}" type="slidenum">
              <a:rPr lang="tr-TR" smtClean="0"/>
              <a:t>‹#›</a:t>
            </a:fld>
            <a:endParaRPr lang="tr-TR" dirty="0"/>
          </a:p>
        </p:txBody>
      </p:sp>
    </p:spTree>
    <p:extLst>
      <p:ext uri="{BB962C8B-B14F-4D97-AF65-F5344CB8AC3E}">
        <p14:creationId xmlns:p14="http://schemas.microsoft.com/office/powerpoint/2010/main" val="1791665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8178655-E542-4F09-B5BC-21AAA9F12915}"/>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18541891-134F-4465-96B2-CEE44160F732}"/>
              </a:ext>
            </a:extLst>
          </p:cNvPr>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D9EF61D-FDC9-4890-B55D-E84A0F572566}"/>
              </a:ext>
            </a:extLst>
          </p:cNvPr>
          <p:cNvSpPr>
            <a:spLocks noGrp="1"/>
          </p:cNvSpPr>
          <p:nvPr>
            <p:ph type="dt" sz="half" idx="10"/>
          </p:nvPr>
        </p:nvSpPr>
        <p:spPr/>
        <p:txBody>
          <a:bodyPr/>
          <a:lstStyle/>
          <a:p>
            <a:fld id="{ABACDBE6-4BFA-44EF-85A6-34794D3CB9AC}" type="datetimeFigureOut">
              <a:rPr lang="tr-TR" smtClean="0"/>
              <a:t>18.11.2018</a:t>
            </a:fld>
            <a:endParaRPr lang="tr-TR" dirty="0"/>
          </a:p>
        </p:txBody>
      </p:sp>
      <p:sp>
        <p:nvSpPr>
          <p:cNvPr id="5" name="Alt Bilgi Yer Tutucusu 4">
            <a:extLst>
              <a:ext uri="{FF2B5EF4-FFF2-40B4-BE49-F238E27FC236}">
                <a16:creationId xmlns:a16="http://schemas.microsoft.com/office/drawing/2014/main" id="{2981AE4E-E418-4F5C-B68A-8C2ED56A30AB}"/>
              </a:ext>
            </a:extLst>
          </p:cNvPr>
          <p:cNvSpPr>
            <a:spLocks noGrp="1"/>
          </p:cNvSpPr>
          <p:nvPr>
            <p:ph type="ftr" sz="quarter" idx="11"/>
          </p:nvPr>
        </p:nvSpPr>
        <p:spPr/>
        <p:txBody>
          <a:bodyPr/>
          <a:lstStyle/>
          <a:p>
            <a:endParaRPr lang="tr-TR" dirty="0"/>
          </a:p>
        </p:txBody>
      </p:sp>
      <p:sp>
        <p:nvSpPr>
          <p:cNvPr id="6" name="Slayt Numarası Yer Tutucusu 5">
            <a:extLst>
              <a:ext uri="{FF2B5EF4-FFF2-40B4-BE49-F238E27FC236}">
                <a16:creationId xmlns:a16="http://schemas.microsoft.com/office/drawing/2014/main" id="{7CE6C954-2BF3-4150-BC56-CDC6981EE936}"/>
              </a:ext>
            </a:extLst>
          </p:cNvPr>
          <p:cNvSpPr>
            <a:spLocks noGrp="1"/>
          </p:cNvSpPr>
          <p:nvPr>
            <p:ph type="sldNum" sz="quarter" idx="12"/>
          </p:nvPr>
        </p:nvSpPr>
        <p:spPr/>
        <p:txBody>
          <a:bodyPr/>
          <a:lstStyle/>
          <a:p>
            <a:fld id="{CC386AFF-FFEC-45DF-9B45-615FF25F79F1}" type="slidenum">
              <a:rPr lang="tr-TR" smtClean="0"/>
              <a:t>‹#›</a:t>
            </a:fld>
            <a:endParaRPr lang="tr-TR" dirty="0"/>
          </a:p>
        </p:txBody>
      </p:sp>
    </p:spTree>
    <p:extLst>
      <p:ext uri="{BB962C8B-B14F-4D97-AF65-F5344CB8AC3E}">
        <p14:creationId xmlns:p14="http://schemas.microsoft.com/office/powerpoint/2010/main" val="343031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CCD920C6-A330-490A-9D10-90B66879AC36}"/>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3C641A7-57B3-4286-9A5F-68B21B34F619}"/>
              </a:ext>
            </a:extLst>
          </p:cNvPr>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5D7055D-6B8B-4501-BEE2-2FCFF2FEA0F5}"/>
              </a:ext>
            </a:extLst>
          </p:cNvPr>
          <p:cNvSpPr>
            <a:spLocks noGrp="1"/>
          </p:cNvSpPr>
          <p:nvPr>
            <p:ph type="dt" sz="half" idx="10"/>
          </p:nvPr>
        </p:nvSpPr>
        <p:spPr/>
        <p:txBody>
          <a:bodyPr/>
          <a:lstStyle/>
          <a:p>
            <a:fld id="{ABACDBE6-4BFA-44EF-85A6-34794D3CB9AC}" type="datetimeFigureOut">
              <a:rPr lang="tr-TR" smtClean="0"/>
              <a:t>18.11.2018</a:t>
            </a:fld>
            <a:endParaRPr lang="tr-TR" dirty="0"/>
          </a:p>
        </p:txBody>
      </p:sp>
      <p:sp>
        <p:nvSpPr>
          <p:cNvPr id="5" name="Alt Bilgi Yer Tutucusu 4">
            <a:extLst>
              <a:ext uri="{FF2B5EF4-FFF2-40B4-BE49-F238E27FC236}">
                <a16:creationId xmlns:a16="http://schemas.microsoft.com/office/drawing/2014/main" id="{FC449152-610F-4092-933E-0EA6263F07DD}"/>
              </a:ext>
            </a:extLst>
          </p:cNvPr>
          <p:cNvSpPr>
            <a:spLocks noGrp="1"/>
          </p:cNvSpPr>
          <p:nvPr>
            <p:ph type="ftr" sz="quarter" idx="11"/>
          </p:nvPr>
        </p:nvSpPr>
        <p:spPr/>
        <p:txBody>
          <a:bodyPr/>
          <a:lstStyle/>
          <a:p>
            <a:endParaRPr lang="tr-TR" dirty="0"/>
          </a:p>
        </p:txBody>
      </p:sp>
      <p:sp>
        <p:nvSpPr>
          <p:cNvPr id="6" name="Slayt Numarası Yer Tutucusu 5">
            <a:extLst>
              <a:ext uri="{FF2B5EF4-FFF2-40B4-BE49-F238E27FC236}">
                <a16:creationId xmlns:a16="http://schemas.microsoft.com/office/drawing/2014/main" id="{0C30E146-B04C-4579-9E46-88D9FFB94EB5}"/>
              </a:ext>
            </a:extLst>
          </p:cNvPr>
          <p:cNvSpPr>
            <a:spLocks noGrp="1"/>
          </p:cNvSpPr>
          <p:nvPr>
            <p:ph type="sldNum" sz="quarter" idx="12"/>
          </p:nvPr>
        </p:nvSpPr>
        <p:spPr/>
        <p:txBody>
          <a:bodyPr/>
          <a:lstStyle/>
          <a:p>
            <a:fld id="{CC386AFF-FFEC-45DF-9B45-615FF25F79F1}" type="slidenum">
              <a:rPr lang="tr-TR" smtClean="0"/>
              <a:t>‹#›</a:t>
            </a:fld>
            <a:endParaRPr lang="tr-TR" dirty="0"/>
          </a:p>
        </p:txBody>
      </p:sp>
    </p:spTree>
    <p:extLst>
      <p:ext uri="{BB962C8B-B14F-4D97-AF65-F5344CB8AC3E}">
        <p14:creationId xmlns:p14="http://schemas.microsoft.com/office/powerpoint/2010/main" val="1443855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8654E24-C1D6-488F-8BFF-20E4CD98666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B835F363-628E-454F-BB53-35956A748DB5}"/>
              </a:ext>
            </a:extLst>
          </p:cNvPr>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DA8BEDD-75F0-49B4-BC01-240AEF67A203}"/>
              </a:ext>
            </a:extLst>
          </p:cNvPr>
          <p:cNvSpPr>
            <a:spLocks noGrp="1"/>
          </p:cNvSpPr>
          <p:nvPr>
            <p:ph type="dt" sz="half" idx="10"/>
          </p:nvPr>
        </p:nvSpPr>
        <p:spPr/>
        <p:txBody>
          <a:bodyPr/>
          <a:lstStyle/>
          <a:p>
            <a:fld id="{ABACDBE6-4BFA-44EF-85A6-34794D3CB9AC}" type="datetimeFigureOut">
              <a:rPr lang="tr-TR" smtClean="0"/>
              <a:t>18.11.2018</a:t>
            </a:fld>
            <a:endParaRPr lang="tr-TR" dirty="0"/>
          </a:p>
        </p:txBody>
      </p:sp>
      <p:sp>
        <p:nvSpPr>
          <p:cNvPr id="5" name="Alt Bilgi Yer Tutucusu 4">
            <a:extLst>
              <a:ext uri="{FF2B5EF4-FFF2-40B4-BE49-F238E27FC236}">
                <a16:creationId xmlns:a16="http://schemas.microsoft.com/office/drawing/2014/main" id="{32BA060A-09F2-463E-92C1-274C2BECA062}"/>
              </a:ext>
            </a:extLst>
          </p:cNvPr>
          <p:cNvSpPr>
            <a:spLocks noGrp="1"/>
          </p:cNvSpPr>
          <p:nvPr>
            <p:ph type="ftr" sz="quarter" idx="11"/>
          </p:nvPr>
        </p:nvSpPr>
        <p:spPr/>
        <p:txBody>
          <a:bodyPr/>
          <a:lstStyle/>
          <a:p>
            <a:endParaRPr lang="tr-TR" dirty="0"/>
          </a:p>
        </p:txBody>
      </p:sp>
      <p:sp>
        <p:nvSpPr>
          <p:cNvPr id="6" name="Slayt Numarası Yer Tutucusu 5">
            <a:extLst>
              <a:ext uri="{FF2B5EF4-FFF2-40B4-BE49-F238E27FC236}">
                <a16:creationId xmlns:a16="http://schemas.microsoft.com/office/drawing/2014/main" id="{0E616214-7E0A-4787-890C-AB2BD9E5E114}"/>
              </a:ext>
            </a:extLst>
          </p:cNvPr>
          <p:cNvSpPr>
            <a:spLocks noGrp="1"/>
          </p:cNvSpPr>
          <p:nvPr>
            <p:ph type="sldNum" sz="quarter" idx="12"/>
          </p:nvPr>
        </p:nvSpPr>
        <p:spPr/>
        <p:txBody>
          <a:bodyPr/>
          <a:lstStyle/>
          <a:p>
            <a:fld id="{CC386AFF-FFEC-45DF-9B45-615FF25F79F1}" type="slidenum">
              <a:rPr lang="tr-TR" smtClean="0"/>
              <a:t>‹#›</a:t>
            </a:fld>
            <a:endParaRPr lang="tr-TR" dirty="0"/>
          </a:p>
        </p:txBody>
      </p:sp>
    </p:spTree>
    <p:extLst>
      <p:ext uri="{BB962C8B-B14F-4D97-AF65-F5344CB8AC3E}">
        <p14:creationId xmlns:p14="http://schemas.microsoft.com/office/powerpoint/2010/main" val="3341782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D881762-3CE2-4B2F-A713-5D6E5A8F9E13}"/>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B4E29E8D-F859-4128-9B9F-361875F04B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a:extLst>
              <a:ext uri="{FF2B5EF4-FFF2-40B4-BE49-F238E27FC236}">
                <a16:creationId xmlns:a16="http://schemas.microsoft.com/office/drawing/2014/main" id="{B4C048EA-C2DB-43C9-9B68-7E8F8E3CEB4E}"/>
              </a:ext>
            </a:extLst>
          </p:cNvPr>
          <p:cNvSpPr>
            <a:spLocks noGrp="1"/>
          </p:cNvSpPr>
          <p:nvPr>
            <p:ph type="dt" sz="half" idx="10"/>
          </p:nvPr>
        </p:nvSpPr>
        <p:spPr/>
        <p:txBody>
          <a:bodyPr/>
          <a:lstStyle/>
          <a:p>
            <a:fld id="{ABACDBE6-4BFA-44EF-85A6-34794D3CB9AC}" type="datetimeFigureOut">
              <a:rPr lang="tr-TR" smtClean="0"/>
              <a:t>18.11.2018</a:t>
            </a:fld>
            <a:endParaRPr lang="tr-TR" dirty="0"/>
          </a:p>
        </p:txBody>
      </p:sp>
      <p:sp>
        <p:nvSpPr>
          <p:cNvPr id="5" name="Alt Bilgi Yer Tutucusu 4">
            <a:extLst>
              <a:ext uri="{FF2B5EF4-FFF2-40B4-BE49-F238E27FC236}">
                <a16:creationId xmlns:a16="http://schemas.microsoft.com/office/drawing/2014/main" id="{93486BCF-FFA3-4850-BA5D-C81DD81F21A8}"/>
              </a:ext>
            </a:extLst>
          </p:cNvPr>
          <p:cNvSpPr>
            <a:spLocks noGrp="1"/>
          </p:cNvSpPr>
          <p:nvPr>
            <p:ph type="ftr" sz="quarter" idx="11"/>
          </p:nvPr>
        </p:nvSpPr>
        <p:spPr/>
        <p:txBody>
          <a:bodyPr/>
          <a:lstStyle/>
          <a:p>
            <a:endParaRPr lang="tr-TR" dirty="0"/>
          </a:p>
        </p:txBody>
      </p:sp>
      <p:sp>
        <p:nvSpPr>
          <p:cNvPr id="6" name="Slayt Numarası Yer Tutucusu 5">
            <a:extLst>
              <a:ext uri="{FF2B5EF4-FFF2-40B4-BE49-F238E27FC236}">
                <a16:creationId xmlns:a16="http://schemas.microsoft.com/office/drawing/2014/main" id="{911E59CF-72BC-43D0-8DD1-A7F8B6CA4EBC}"/>
              </a:ext>
            </a:extLst>
          </p:cNvPr>
          <p:cNvSpPr>
            <a:spLocks noGrp="1"/>
          </p:cNvSpPr>
          <p:nvPr>
            <p:ph type="sldNum" sz="quarter" idx="12"/>
          </p:nvPr>
        </p:nvSpPr>
        <p:spPr/>
        <p:txBody>
          <a:bodyPr/>
          <a:lstStyle/>
          <a:p>
            <a:fld id="{CC386AFF-FFEC-45DF-9B45-615FF25F79F1}" type="slidenum">
              <a:rPr lang="tr-TR" smtClean="0"/>
              <a:t>‹#›</a:t>
            </a:fld>
            <a:endParaRPr lang="tr-TR" dirty="0"/>
          </a:p>
        </p:txBody>
      </p:sp>
    </p:spTree>
    <p:extLst>
      <p:ext uri="{BB962C8B-B14F-4D97-AF65-F5344CB8AC3E}">
        <p14:creationId xmlns:p14="http://schemas.microsoft.com/office/powerpoint/2010/main" val="2895927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0F14C41-B006-45D4-BFDF-459D531CC6EF}"/>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81DACAC-3E77-4778-BBAA-EBB83E0E78D7}"/>
              </a:ext>
            </a:extLst>
          </p:cNvPr>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3148EC9-3292-423A-BBF1-351DCFA07944}"/>
              </a:ext>
            </a:extLst>
          </p:cNvPr>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E44F22BA-9E5C-4D0F-A035-01B4EE9F4FAD}"/>
              </a:ext>
            </a:extLst>
          </p:cNvPr>
          <p:cNvSpPr>
            <a:spLocks noGrp="1"/>
          </p:cNvSpPr>
          <p:nvPr>
            <p:ph type="dt" sz="half" idx="10"/>
          </p:nvPr>
        </p:nvSpPr>
        <p:spPr/>
        <p:txBody>
          <a:bodyPr/>
          <a:lstStyle/>
          <a:p>
            <a:fld id="{ABACDBE6-4BFA-44EF-85A6-34794D3CB9AC}" type="datetimeFigureOut">
              <a:rPr lang="tr-TR" smtClean="0"/>
              <a:t>18.11.2018</a:t>
            </a:fld>
            <a:endParaRPr lang="tr-TR" dirty="0"/>
          </a:p>
        </p:txBody>
      </p:sp>
      <p:sp>
        <p:nvSpPr>
          <p:cNvPr id="6" name="Alt Bilgi Yer Tutucusu 5">
            <a:extLst>
              <a:ext uri="{FF2B5EF4-FFF2-40B4-BE49-F238E27FC236}">
                <a16:creationId xmlns:a16="http://schemas.microsoft.com/office/drawing/2014/main" id="{7BAC5259-0EBC-4E60-A3E0-5B54DA28FA7D}"/>
              </a:ext>
            </a:extLst>
          </p:cNvPr>
          <p:cNvSpPr>
            <a:spLocks noGrp="1"/>
          </p:cNvSpPr>
          <p:nvPr>
            <p:ph type="ftr" sz="quarter" idx="11"/>
          </p:nvPr>
        </p:nvSpPr>
        <p:spPr/>
        <p:txBody>
          <a:bodyPr/>
          <a:lstStyle/>
          <a:p>
            <a:endParaRPr lang="tr-TR" dirty="0"/>
          </a:p>
        </p:txBody>
      </p:sp>
      <p:sp>
        <p:nvSpPr>
          <p:cNvPr id="7" name="Slayt Numarası Yer Tutucusu 6">
            <a:extLst>
              <a:ext uri="{FF2B5EF4-FFF2-40B4-BE49-F238E27FC236}">
                <a16:creationId xmlns:a16="http://schemas.microsoft.com/office/drawing/2014/main" id="{C1602445-2AE2-44D6-9644-319A3CB13B20}"/>
              </a:ext>
            </a:extLst>
          </p:cNvPr>
          <p:cNvSpPr>
            <a:spLocks noGrp="1"/>
          </p:cNvSpPr>
          <p:nvPr>
            <p:ph type="sldNum" sz="quarter" idx="12"/>
          </p:nvPr>
        </p:nvSpPr>
        <p:spPr/>
        <p:txBody>
          <a:bodyPr/>
          <a:lstStyle/>
          <a:p>
            <a:fld id="{CC386AFF-FFEC-45DF-9B45-615FF25F79F1}" type="slidenum">
              <a:rPr lang="tr-TR" smtClean="0"/>
              <a:t>‹#›</a:t>
            </a:fld>
            <a:endParaRPr lang="tr-TR" dirty="0"/>
          </a:p>
        </p:txBody>
      </p:sp>
    </p:spTree>
    <p:extLst>
      <p:ext uri="{BB962C8B-B14F-4D97-AF65-F5344CB8AC3E}">
        <p14:creationId xmlns:p14="http://schemas.microsoft.com/office/powerpoint/2010/main" val="3274464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A063AE1-F7BA-48D6-B89C-89CBBE55F747}"/>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876B967-F08B-48C8-ACE4-070D44BD93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a:extLst>
              <a:ext uri="{FF2B5EF4-FFF2-40B4-BE49-F238E27FC236}">
                <a16:creationId xmlns:a16="http://schemas.microsoft.com/office/drawing/2014/main" id="{EF804B53-C30E-4138-B0B1-6D7D7EC0DE5C}"/>
              </a:ext>
            </a:extLst>
          </p:cNvPr>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E375C560-8175-4AC5-868E-29BF951DD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a:extLst>
              <a:ext uri="{FF2B5EF4-FFF2-40B4-BE49-F238E27FC236}">
                <a16:creationId xmlns:a16="http://schemas.microsoft.com/office/drawing/2014/main" id="{9D2FE65A-92FC-4FD1-9260-4339E3A3E53D}"/>
              </a:ext>
            </a:extLst>
          </p:cNvPr>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8DC325EC-F321-49AB-9C72-D82E63EBBE5E}"/>
              </a:ext>
            </a:extLst>
          </p:cNvPr>
          <p:cNvSpPr>
            <a:spLocks noGrp="1"/>
          </p:cNvSpPr>
          <p:nvPr>
            <p:ph type="dt" sz="half" idx="10"/>
          </p:nvPr>
        </p:nvSpPr>
        <p:spPr/>
        <p:txBody>
          <a:bodyPr/>
          <a:lstStyle/>
          <a:p>
            <a:fld id="{ABACDBE6-4BFA-44EF-85A6-34794D3CB9AC}" type="datetimeFigureOut">
              <a:rPr lang="tr-TR" smtClean="0"/>
              <a:t>18.11.2018</a:t>
            </a:fld>
            <a:endParaRPr lang="tr-TR" dirty="0"/>
          </a:p>
        </p:txBody>
      </p:sp>
      <p:sp>
        <p:nvSpPr>
          <p:cNvPr id="8" name="Alt Bilgi Yer Tutucusu 7">
            <a:extLst>
              <a:ext uri="{FF2B5EF4-FFF2-40B4-BE49-F238E27FC236}">
                <a16:creationId xmlns:a16="http://schemas.microsoft.com/office/drawing/2014/main" id="{BE93A0E9-A63F-4B08-AF89-72C135AE4E99}"/>
              </a:ext>
            </a:extLst>
          </p:cNvPr>
          <p:cNvSpPr>
            <a:spLocks noGrp="1"/>
          </p:cNvSpPr>
          <p:nvPr>
            <p:ph type="ftr" sz="quarter" idx="11"/>
          </p:nvPr>
        </p:nvSpPr>
        <p:spPr/>
        <p:txBody>
          <a:bodyPr/>
          <a:lstStyle/>
          <a:p>
            <a:endParaRPr lang="tr-TR" dirty="0"/>
          </a:p>
        </p:txBody>
      </p:sp>
      <p:sp>
        <p:nvSpPr>
          <p:cNvPr id="9" name="Slayt Numarası Yer Tutucusu 8">
            <a:extLst>
              <a:ext uri="{FF2B5EF4-FFF2-40B4-BE49-F238E27FC236}">
                <a16:creationId xmlns:a16="http://schemas.microsoft.com/office/drawing/2014/main" id="{C6564881-86B4-4483-AC29-0A7B5740AC58}"/>
              </a:ext>
            </a:extLst>
          </p:cNvPr>
          <p:cNvSpPr>
            <a:spLocks noGrp="1"/>
          </p:cNvSpPr>
          <p:nvPr>
            <p:ph type="sldNum" sz="quarter" idx="12"/>
          </p:nvPr>
        </p:nvSpPr>
        <p:spPr/>
        <p:txBody>
          <a:bodyPr/>
          <a:lstStyle/>
          <a:p>
            <a:fld id="{CC386AFF-FFEC-45DF-9B45-615FF25F79F1}" type="slidenum">
              <a:rPr lang="tr-TR" smtClean="0"/>
              <a:t>‹#›</a:t>
            </a:fld>
            <a:endParaRPr lang="tr-TR" dirty="0"/>
          </a:p>
        </p:txBody>
      </p:sp>
    </p:spTree>
    <p:extLst>
      <p:ext uri="{BB962C8B-B14F-4D97-AF65-F5344CB8AC3E}">
        <p14:creationId xmlns:p14="http://schemas.microsoft.com/office/powerpoint/2010/main" val="3951822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2572C99-2C98-4B44-87BC-F8F7DB481B7E}"/>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8052BA0-A147-4FC8-A850-5A4BDB31BA8A}"/>
              </a:ext>
            </a:extLst>
          </p:cNvPr>
          <p:cNvSpPr>
            <a:spLocks noGrp="1"/>
          </p:cNvSpPr>
          <p:nvPr>
            <p:ph type="dt" sz="half" idx="10"/>
          </p:nvPr>
        </p:nvSpPr>
        <p:spPr/>
        <p:txBody>
          <a:bodyPr/>
          <a:lstStyle/>
          <a:p>
            <a:fld id="{ABACDBE6-4BFA-44EF-85A6-34794D3CB9AC}" type="datetimeFigureOut">
              <a:rPr lang="tr-TR" smtClean="0"/>
              <a:t>18.11.2018</a:t>
            </a:fld>
            <a:endParaRPr lang="tr-TR" dirty="0"/>
          </a:p>
        </p:txBody>
      </p:sp>
      <p:sp>
        <p:nvSpPr>
          <p:cNvPr id="4" name="Alt Bilgi Yer Tutucusu 3">
            <a:extLst>
              <a:ext uri="{FF2B5EF4-FFF2-40B4-BE49-F238E27FC236}">
                <a16:creationId xmlns:a16="http://schemas.microsoft.com/office/drawing/2014/main" id="{B9B0FB25-C04D-4E1D-80EE-8971D2132125}"/>
              </a:ext>
            </a:extLst>
          </p:cNvPr>
          <p:cNvSpPr>
            <a:spLocks noGrp="1"/>
          </p:cNvSpPr>
          <p:nvPr>
            <p:ph type="ftr" sz="quarter" idx="11"/>
          </p:nvPr>
        </p:nvSpPr>
        <p:spPr/>
        <p:txBody>
          <a:bodyPr/>
          <a:lstStyle/>
          <a:p>
            <a:endParaRPr lang="tr-TR" dirty="0"/>
          </a:p>
        </p:txBody>
      </p:sp>
      <p:sp>
        <p:nvSpPr>
          <p:cNvPr id="5" name="Slayt Numarası Yer Tutucusu 4">
            <a:extLst>
              <a:ext uri="{FF2B5EF4-FFF2-40B4-BE49-F238E27FC236}">
                <a16:creationId xmlns:a16="http://schemas.microsoft.com/office/drawing/2014/main" id="{87EB3845-CEF4-441A-8F3D-863E3147EF98}"/>
              </a:ext>
            </a:extLst>
          </p:cNvPr>
          <p:cNvSpPr>
            <a:spLocks noGrp="1"/>
          </p:cNvSpPr>
          <p:nvPr>
            <p:ph type="sldNum" sz="quarter" idx="12"/>
          </p:nvPr>
        </p:nvSpPr>
        <p:spPr/>
        <p:txBody>
          <a:bodyPr/>
          <a:lstStyle/>
          <a:p>
            <a:fld id="{CC386AFF-FFEC-45DF-9B45-615FF25F79F1}" type="slidenum">
              <a:rPr lang="tr-TR" smtClean="0"/>
              <a:t>‹#›</a:t>
            </a:fld>
            <a:endParaRPr lang="tr-TR" dirty="0"/>
          </a:p>
        </p:txBody>
      </p:sp>
    </p:spTree>
    <p:extLst>
      <p:ext uri="{BB962C8B-B14F-4D97-AF65-F5344CB8AC3E}">
        <p14:creationId xmlns:p14="http://schemas.microsoft.com/office/powerpoint/2010/main" val="2525766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9E3DE1B7-E29B-4DB2-BBC7-DD4D3632B148}"/>
              </a:ext>
            </a:extLst>
          </p:cNvPr>
          <p:cNvSpPr>
            <a:spLocks noGrp="1"/>
          </p:cNvSpPr>
          <p:nvPr>
            <p:ph type="dt" sz="half" idx="10"/>
          </p:nvPr>
        </p:nvSpPr>
        <p:spPr/>
        <p:txBody>
          <a:bodyPr/>
          <a:lstStyle/>
          <a:p>
            <a:fld id="{ABACDBE6-4BFA-44EF-85A6-34794D3CB9AC}" type="datetimeFigureOut">
              <a:rPr lang="tr-TR" smtClean="0"/>
              <a:t>18.11.2018</a:t>
            </a:fld>
            <a:endParaRPr lang="tr-TR" dirty="0"/>
          </a:p>
        </p:txBody>
      </p:sp>
      <p:sp>
        <p:nvSpPr>
          <p:cNvPr id="3" name="Alt Bilgi Yer Tutucusu 2">
            <a:extLst>
              <a:ext uri="{FF2B5EF4-FFF2-40B4-BE49-F238E27FC236}">
                <a16:creationId xmlns:a16="http://schemas.microsoft.com/office/drawing/2014/main" id="{11023BF0-190E-4F38-A99F-5607E519893A}"/>
              </a:ext>
            </a:extLst>
          </p:cNvPr>
          <p:cNvSpPr>
            <a:spLocks noGrp="1"/>
          </p:cNvSpPr>
          <p:nvPr>
            <p:ph type="ftr" sz="quarter" idx="11"/>
          </p:nvPr>
        </p:nvSpPr>
        <p:spPr/>
        <p:txBody>
          <a:bodyPr/>
          <a:lstStyle/>
          <a:p>
            <a:endParaRPr lang="tr-TR" dirty="0"/>
          </a:p>
        </p:txBody>
      </p:sp>
      <p:sp>
        <p:nvSpPr>
          <p:cNvPr id="4" name="Slayt Numarası Yer Tutucusu 3">
            <a:extLst>
              <a:ext uri="{FF2B5EF4-FFF2-40B4-BE49-F238E27FC236}">
                <a16:creationId xmlns:a16="http://schemas.microsoft.com/office/drawing/2014/main" id="{DD56A620-393C-4964-8DAA-C7A15917DBC3}"/>
              </a:ext>
            </a:extLst>
          </p:cNvPr>
          <p:cNvSpPr>
            <a:spLocks noGrp="1"/>
          </p:cNvSpPr>
          <p:nvPr>
            <p:ph type="sldNum" sz="quarter" idx="12"/>
          </p:nvPr>
        </p:nvSpPr>
        <p:spPr/>
        <p:txBody>
          <a:bodyPr/>
          <a:lstStyle/>
          <a:p>
            <a:fld id="{CC386AFF-FFEC-45DF-9B45-615FF25F79F1}" type="slidenum">
              <a:rPr lang="tr-TR" smtClean="0"/>
              <a:t>‹#›</a:t>
            </a:fld>
            <a:endParaRPr lang="tr-TR" dirty="0"/>
          </a:p>
        </p:txBody>
      </p:sp>
    </p:spTree>
    <p:extLst>
      <p:ext uri="{BB962C8B-B14F-4D97-AF65-F5344CB8AC3E}">
        <p14:creationId xmlns:p14="http://schemas.microsoft.com/office/powerpoint/2010/main" val="2457324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A496E26-1C8E-4573-95DD-AD333D0E232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451C1930-29F8-447F-939E-2CBC79F53C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387BCF56-351E-493F-811B-526629DDFB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BEFE2744-8A0D-41F4-8A1A-32647D1D7F04}"/>
              </a:ext>
            </a:extLst>
          </p:cNvPr>
          <p:cNvSpPr>
            <a:spLocks noGrp="1"/>
          </p:cNvSpPr>
          <p:nvPr>
            <p:ph type="dt" sz="half" idx="10"/>
          </p:nvPr>
        </p:nvSpPr>
        <p:spPr/>
        <p:txBody>
          <a:bodyPr/>
          <a:lstStyle/>
          <a:p>
            <a:fld id="{ABACDBE6-4BFA-44EF-85A6-34794D3CB9AC}" type="datetimeFigureOut">
              <a:rPr lang="tr-TR" smtClean="0"/>
              <a:t>18.11.2018</a:t>
            </a:fld>
            <a:endParaRPr lang="tr-TR" dirty="0"/>
          </a:p>
        </p:txBody>
      </p:sp>
      <p:sp>
        <p:nvSpPr>
          <p:cNvPr id="6" name="Alt Bilgi Yer Tutucusu 5">
            <a:extLst>
              <a:ext uri="{FF2B5EF4-FFF2-40B4-BE49-F238E27FC236}">
                <a16:creationId xmlns:a16="http://schemas.microsoft.com/office/drawing/2014/main" id="{70A14571-2B7A-4E3E-B18A-BD99AAC3CD20}"/>
              </a:ext>
            </a:extLst>
          </p:cNvPr>
          <p:cNvSpPr>
            <a:spLocks noGrp="1"/>
          </p:cNvSpPr>
          <p:nvPr>
            <p:ph type="ftr" sz="quarter" idx="11"/>
          </p:nvPr>
        </p:nvSpPr>
        <p:spPr/>
        <p:txBody>
          <a:bodyPr/>
          <a:lstStyle/>
          <a:p>
            <a:endParaRPr lang="tr-TR" dirty="0"/>
          </a:p>
        </p:txBody>
      </p:sp>
      <p:sp>
        <p:nvSpPr>
          <p:cNvPr id="7" name="Slayt Numarası Yer Tutucusu 6">
            <a:extLst>
              <a:ext uri="{FF2B5EF4-FFF2-40B4-BE49-F238E27FC236}">
                <a16:creationId xmlns:a16="http://schemas.microsoft.com/office/drawing/2014/main" id="{9398035D-9CD6-4448-8F75-F6969CFFD18E}"/>
              </a:ext>
            </a:extLst>
          </p:cNvPr>
          <p:cNvSpPr>
            <a:spLocks noGrp="1"/>
          </p:cNvSpPr>
          <p:nvPr>
            <p:ph type="sldNum" sz="quarter" idx="12"/>
          </p:nvPr>
        </p:nvSpPr>
        <p:spPr/>
        <p:txBody>
          <a:bodyPr/>
          <a:lstStyle/>
          <a:p>
            <a:fld id="{CC386AFF-FFEC-45DF-9B45-615FF25F79F1}" type="slidenum">
              <a:rPr lang="tr-TR" smtClean="0"/>
              <a:t>‹#›</a:t>
            </a:fld>
            <a:endParaRPr lang="tr-TR" dirty="0"/>
          </a:p>
        </p:txBody>
      </p:sp>
    </p:spTree>
    <p:extLst>
      <p:ext uri="{BB962C8B-B14F-4D97-AF65-F5344CB8AC3E}">
        <p14:creationId xmlns:p14="http://schemas.microsoft.com/office/powerpoint/2010/main" val="720353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D485947-6715-4A5B-9A17-1219E4937085}"/>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504D858B-55BD-4D65-ABF5-9C6BC3D273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a:extLst>
              <a:ext uri="{FF2B5EF4-FFF2-40B4-BE49-F238E27FC236}">
                <a16:creationId xmlns:a16="http://schemas.microsoft.com/office/drawing/2014/main" id="{E7D8432F-C3EF-41D1-9D01-658B43FD2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0B9C9AF6-AB32-4CED-8280-BD09CB608632}"/>
              </a:ext>
            </a:extLst>
          </p:cNvPr>
          <p:cNvSpPr>
            <a:spLocks noGrp="1"/>
          </p:cNvSpPr>
          <p:nvPr>
            <p:ph type="dt" sz="half" idx="10"/>
          </p:nvPr>
        </p:nvSpPr>
        <p:spPr/>
        <p:txBody>
          <a:bodyPr/>
          <a:lstStyle/>
          <a:p>
            <a:fld id="{ABACDBE6-4BFA-44EF-85A6-34794D3CB9AC}" type="datetimeFigureOut">
              <a:rPr lang="tr-TR" smtClean="0"/>
              <a:t>18.11.2018</a:t>
            </a:fld>
            <a:endParaRPr lang="tr-TR" dirty="0"/>
          </a:p>
        </p:txBody>
      </p:sp>
      <p:sp>
        <p:nvSpPr>
          <p:cNvPr id="6" name="Alt Bilgi Yer Tutucusu 5">
            <a:extLst>
              <a:ext uri="{FF2B5EF4-FFF2-40B4-BE49-F238E27FC236}">
                <a16:creationId xmlns:a16="http://schemas.microsoft.com/office/drawing/2014/main" id="{DA1C8B4E-3703-4CA6-B6B0-825B1FBF9E35}"/>
              </a:ext>
            </a:extLst>
          </p:cNvPr>
          <p:cNvSpPr>
            <a:spLocks noGrp="1"/>
          </p:cNvSpPr>
          <p:nvPr>
            <p:ph type="ftr" sz="quarter" idx="11"/>
          </p:nvPr>
        </p:nvSpPr>
        <p:spPr/>
        <p:txBody>
          <a:bodyPr/>
          <a:lstStyle/>
          <a:p>
            <a:endParaRPr lang="tr-TR" dirty="0"/>
          </a:p>
        </p:txBody>
      </p:sp>
      <p:sp>
        <p:nvSpPr>
          <p:cNvPr id="7" name="Slayt Numarası Yer Tutucusu 6">
            <a:extLst>
              <a:ext uri="{FF2B5EF4-FFF2-40B4-BE49-F238E27FC236}">
                <a16:creationId xmlns:a16="http://schemas.microsoft.com/office/drawing/2014/main" id="{CFD1FFD7-831B-4A9F-B621-D2B35B5D2A41}"/>
              </a:ext>
            </a:extLst>
          </p:cNvPr>
          <p:cNvSpPr>
            <a:spLocks noGrp="1"/>
          </p:cNvSpPr>
          <p:nvPr>
            <p:ph type="sldNum" sz="quarter" idx="12"/>
          </p:nvPr>
        </p:nvSpPr>
        <p:spPr/>
        <p:txBody>
          <a:bodyPr/>
          <a:lstStyle/>
          <a:p>
            <a:fld id="{CC386AFF-FFEC-45DF-9B45-615FF25F79F1}" type="slidenum">
              <a:rPr lang="tr-TR" smtClean="0"/>
              <a:t>‹#›</a:t>
            </a:fld>
            <a:endParaRPr lang="tr-TR" dirty="0"/>
          </a:p>
        </p:txBody>
      </p:sp>
    </p:spTree>
    <p:extLst>
      <p:ext uri="{BB962C8B-B14F-4D97-AF65-F5344CB8AC3E}">
        <p14:creationId xmlns:p14="http://schemas.microsoft.com/office/powerpoint/2010/main" val="136692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E42001E0-79AB-4107-89B2-D9CB6599E2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4AD3F46-18C5-487E-8AF9-D113B6213D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6324877-D584-4AA3-B535-90D649EA0D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CDBE6-4BFA-44EF-85A6-34794D3CB9AC}" type="datetimeFigureOut">
              <a:rPr lang="tr-TR" smtClean="0"/>
              <a:t>18.11.2018</a:t>
            </a:fld>
            <a:endParaRPr lang="tr-TR" dirty="0"/>
          </a:p>
        </p:txBody>
      </p:sp>
      <p:sp>
        <p:nvSpPr>
          <p:cNvPr id="5" name="Alt Bilgi Yer Tutucusu 4">
            <a:extLst>
              <a:ext uri="{FF2B5EF4-FFF2-40B4-BE49-F238E27FC236}">
                <a16:creationId xmlns:a16="http://schemas.microsoft.com/office/drawing/2014/main" id="{E97A21B2-3D9E-45A8-BB43-1D403C2508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dirty="0"/>
          </a:p>
        </p:txBody>
      </p:sp>
      <p:sp>
        <p:nvSpPr>
          <p:cNvPr id="6" name="Slayt Numarası Yer Tutucusu 5">
            <a:extLst>
              <a:ext uri="{FF2B5EF4-FFF2-40B4-BE49-F238E27FC236}">
                <a16:creationId xmlns:a16="http://schemas.microsoft.com/office/drawing/2014/main" id="{E0B6FB5F-467F-4620-B671-B1F15DFAD4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86AFF-FFEC-45DF-9B45-615FF25F79F1}" type="slidenum">
              <a:rPr lang="tr-TR" smtClean="0"/>
              <a:t>‹#›</a:t>
            </a:fld>
            <a:endParaRPr lang="tr-TR" dirty="0"/>
          </a:p>
        </p:txBody>
      </p:sp>
    </p:spTree>
    <p:extLst>
      <p:ext uri="{BB962C8B-B14F-4D97-AF65-F5344CB8AC3E}">
        <p14:creationId xmlns:p14="http://schemas.microsoft.com/office/powerpoint/2010/main" val="35706289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9.png"/><Relationship Id="rId7" Type="http://schemas.openxmlformats.org/officeDocument/2006/relationships/diagramQuickStyle" Target="../diagrams/quickStyle1.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0.pn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8E2EB03-A6BB-4A5D-9A32-5FA399A00310}"/>
              </a:ext>
            </a:extLst>
          </p:cNvPr>
          <p:cNvSpPr>
            <a:spLocks noGrp="1"/>
          </p:cNvSpPr>
          <p:nvPr>
            <p:ph type="ctrTitle"/>
          </p:nvPr>
        </p:nvSpPr>
        <p:spPr>
          <a:xfrm>
            <a:off x="1524000" y="2235200"/>
            <a:ext cx="9144000" cy="2387600"/>
          </a:xfrm>
        </p:spPr>
        <p:txBody>
          <a:bodyPr/>
          <a:lstStyle/>
          <a:p>
            <a:r>
              <a:rPr lang="tr-TR" b="1" i="1" dirty="0"/>
              <a:t>Doğum Sonrası(Postpartum) Depresyon</a:t>
            </a:r>
          </a:p>
        </p:txBody>
      </p:sp>
      <p:sp>
        <p:nvSpPr>
          <p:cNvPr id="3" name="Alt Başlık 2">
            <a:extLst>
              <a:ext uri="{FF2B5EF4-FFF2-40B4-BE49-F238E27FC236}">
                <a16:creationId xmlns:a16="http://schemas.microsoft.com/office/drawing/2014/main" id="{D597461D-1251-437F-8A1D-18EF5FBDAAEC}"/>
              </a:ext>
            </a:extLst>
          </p:cNvPr>
          <p:cNvSpPr>
            <a:spLocks noGrp="1"/>
          </p:cNvSpPr>
          <p:nvPr>
            <p:ph type="subTitle" idx="1"/>
          </p:nvPr>
        </p:nvSpPr>
        <p:spPr/>
        <p:txBody>
          <a:bodyPr>
            <a:normAutofit/>
          </a:bodyPr>
          <a:lstStyle/>
          <a:p>
            <a:pPr algn="r"/>
            <a:endParaRPr lang="tr-TR" dirty="0"/>
          </a:p>
          <a:p>
            <a:pPr algn="r"/>
            <a:endParaRPr lang="tr-TR" dirty="0"/>
          </a:p>
          <a:p>
            <a:pPr algn="r"/>
            <a:endParaRPr lang="tr-TR" dirty="0"/>
          </a:p>
        </p:txBody>
      </p:sp>
    </p:spTree>
    <p:extLst>
      <p:ext uri="{BB962C8B-B14F-4D97-AF65-F5344CB8AC3E}">
        <p14:creationId xmlns:p14="http://schemas.microsoft.com/office/powerpoint/2010/main" val="3624794907"/>
      </p:ext>
    </p:extLst>
  </p:cSld>
  <p:clrMapOvr>
    <a:masterClrMapping/>
  </p:clrMapOvr>
  <mc:AlternateContent xmlns:mc="http://schemas.openxmlformats.org/markup-compatibility/2006" xmlns:p14="http://schemas.microsoft.com/office/powerpoint/2010/main">
    <mc:Choice Requires="p14">
      <p:transition spd="slow" p14:dur="2000" advTm="20994"/>
    </mc:Choice>
    <mc:Fallback xmlns="">
      <p:transition spd="slow" advTm="2099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4F3D7668-CC5D-4578-BE3D-50DF9B47B2AC}"/>
              </a:ext>
            </a:extLst>
          </p:cNvPr>
          <p:cNvPicPr>
            <a:picLocks noChangeAspect="1"/>
          </p:cNvPicPr>
          <p:nvPr/>
        </p:nvPicPr>
        <p:blipFill rotWithShape="1">
          <a:blip r:embed="rId2">
            <a:alphaModFix/>
            <a:extLst/>
          </a:blip>
          <a:srcRect r="10435"/>
          <a:stretch/>
        </p:blipFill>
        <p:spPr>
          <a:xfrm>
            <a:off x="6083786" y="-168318"/>
            <a:ext cx="6261330" cy="3932313"/>
          </a:xfrm>
          <a:prstGeom prst="rect">
            <a:avLst/>
          </a:prstGeom>
          <a:effectLst>
            <a:softEdge rad="533400"/>
          </a:effectLst>
        </p:spPr>
      </p:pic>
      <p:pic>
        <p:nvPicPr>
          <p:cNvPr id="5" name="Resim 4">
            <a:extLst>
              <a:ext uri="{FF2B5EF4-FFF2-40B4-BE49-F238E27FC236}">
                <a16:creationId xmlns:a16="http://schemas.microsoft.com/office/drawing/2014/main" id="{87861D95-667D-4DEC-B32D-461170153096}"/>
              </a:ext>
            </a:extLst>
          </p:cNvPr>
          <p:cNvPicPr>
            <a:picLocks noChangeAspect="1"/>
          </p:cNvPicPr>
          <p:nvPr/>
        </p:nvPicPr>
        <p:blipFill rotWithShape="1">
          <a:blip r:embed="rId3"/>
          <a:srcRect t="1583" r="-1" b="8684"/>
          <a:stretch/>
        </p:blipFill>
        <p:spPr>
          <a:xfrm>
            <a:off x="6089904" y="2487168"/>
            <a:ext cx="6263640" cy="4215384"/>
          </a:xfrm>
          <a:prstGeom prst="rect">
            <a:avLst/>
          </a:prstGeom>
          <a:effectLst>
            <a:softEdge rad="533400"/>
          </a:effectLst>
        </p:spPr>
      </p:pic>
      <p:pic>
        <p:nvPicPr>
          <p:cNvPr id="10" name="Picture 9">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Unvan 1">
            <a:extLst>
              <a:ext uri="{FF2B5EF4-FFF2-40B4-BE49-F238E27FC236}">
                <a16:creationId xmlns:a16="http://schemas.microsoft.com/office/drawing/2014/main" id="{9803349B-C09D-4DFF-983D-475520F6ED44}"/>
              </a:ext>
            </a:extLst>
          </p:cNvPr>
          <p:cNvSpPr>
            <a:spLocks noGrp="1"/>
          </p:cNvSpPr>
          <p:nvPr>
            <p:ph type="title"/>
          </p:nvPr>
        </p:nvSpPr>
        <p:spPr>
          <a:xfrm>
            <a:off x="804998" y="798445"/>
            <a:ext cx="4803636" cy="1311664"/>
          </a:xfrm>
        </p:spPr>
        <p:txBody>
          <a:bodyPr>
            <a:normAutofit/>
          </a:bodyPr>
          <a:lstStyle/>
          <a:p>
            <a:endParaRPr lang="tr-TR" sz="4000" dirty="0">
              <a:solidFill>
                <a:srgbClr val="000000"/>
              </a:solidFill>
            </a:endParaRPr>
          </a:p>
        </p:txBody>
      </p:sp>
      <p:sp>
        <p:nvSpPr>
          <p:cNvPr id="3" name="İçerik Yer Tutucusu 2">
            <a:extLst>
              <a:ext uri="{FF2B5EF4-FFF2-40B4-BE49-F238E27FC236}">
                <a16:creationId xmlns:a16="http://schemas.microsoft.com/office/drawing/2014/main" id="{72CDE2E5-311A-493C-88BC-A54E17D45C2F}"/>
              </a:ext>
            </a:extLst>
          </p:cNvPr>
          <p:cNvSpPr>
            <a:spLocks noGrp="1"/>
          </p:cNvSpPr>
          <p:nvPr>
            <p:ph idx="1"/>
          </p:nvPr>
        </p:nvSpPr>
        <p:spPr>
          <a:xfrm>
            <a:off x="804997" y="2272143"/>
            <a:ext cx="4803637" cy="3788830"/>
          </a:xfrm>
        </p:spPr>
        <p:txBody>
          <a:bodyPr anchor="ctr">
            <a:normAutofit/>
          </a:bodyPr>
          <a:lstStyle/>
          <a:p>
            <a:endParaRPr lang="tr-TR" sz="2000" dirty="0">
              <a:solidFill>
                <a:srgbClr val="000000"/>
              </a:solidFill>
            </a:endParaRPr>
          </a:p>
          <a:p>
            <a:r>
              <a:rPr lang="tr-TR" sz="2000" dirty="0">
                <a:solidFill>
                  <a:srgbClr val="000000"/>
                </a:solidFill>
              </a:rPr>
              <a:t>Bebeğin sağlığı ile ilgili obsesif düşünceler</a:t>
            </a:r>
          </a:p>
          <a:p>
            <a:r>
              <a:rPr lang="tr-TR" sz="2000" dirty="0">
                <a:solidFill>
                  <a:srgbClr val="000000"/>
                </a:solidFill>
              </a:rPr>
              <a:t>Depersonalizasyon</a:t>
            </a:r>
          </a:p>
          <a:p>
            <a:r>
              <a:rPr lang="tr-TR" sz="2000" dirty="0">
                <a:solidFill>
                  <a:srgbClr val="000000"/>
                </a:solidFill>
              </a:rPr>
              <a:t>Sanrılar(hezeyanlar)</a:t>
            </a:r>
          </a:p>
          <a:p>
            <a:r>
              <a:rPr lang="tr-TR" sz="2000" dirty="0">
                <a:solidFill>
                  <a:srgbClr val="000000"/>
                </a:solidFill>
              </a:rPr>
              <a:t>Varsanılar(halüsinasyonlar)</a:t>
            </a:r>
          </a:p>
        </p:txBody>
      </p:sp>
    </p:spTree>
    <p:extLst>
      <p:ext uri="{BB962C8B-B14F-4D97-AF65-F5344CB8AC3E}">
        <p14:creationId xmlns:p14="http://schemas.microsoft.com/office/powerpoint/2010/main" val="1973245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Unvan 1">
            <a:extLst>
              <a:ext uri="{FF2B5EF4-FFF2-40B4-BE49-F238E27FC236}">
                <a16:creationId xmlns:a16="http://schemas.microsoft.com/office/drawing/2014/main" id="{E2F33F61-48E7-42C8-A64A-A502595B6C73}"/>
              </a:ext>
            </a:extLst>
          </p:cNvPr>
          <p:cNvSpPr>
            <a:spLocks noGrp="1"/>
          </p:cNvSpPr>
          <p:nvPr>
            <p:ph type="title"/>
          </p:nvPr>
        </p:nvSpPr>
        <p:spPr>
          <a:xfrm>
            <a:off x="6094105" y="802955"/>
            <a:ext cx="4977976" cy="1454051"/>
          </a:xfrm>
        </p:spPr>
        <p:txBody>
          <a:bodyPr>
            <a:normAutofit/>
          </a:bodyPr>
          <a:lstStyle/>
          <a:p>
            <a:endParaRPr lang="tr-TR" dirty="0">
              <a:solidFill>
                <a:srgbClr val="000000"/>
              </a:solidFill>
            </a:endParaRPr>
          </a:p>
        </p:txBody>
      </p:sp>
      <p:sp>
        <p:nvSpPr>
          <p:cNvPr id="1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Resim 3">
            <a:extLst>
              <a:ext uri="{FF2B5EF4-FFF2-40B4-BE49-F238E27FC236}">
                <a16:creationId xmlns:a16="http://schemas.microsoft.com/office/drawing/2014/main" id="{C88669EE-5945-4B34-B5CA-BC34B7380513}"/>
              </a:ext>
            </a:extLst>
          </p:cNvPr>
          <p:cNvPicPr>
            <a:picLocks noChangeAspect="1"/>
          </p:cNvPicPr>
          <p:nvPr/>
        </p:nvPicPr>
        <p:blipFill rotWithShape="1">
          <a:blip r:embed="rId3">
            <a:alphaModFix/>
            <a:extLst/>
          </a:blip>
          <a:srcRect l="16004" r="26671"/>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İçerik Yer Tutucusu 2">
            <a:extLst>
              <a:ext uri="{FF2B5EF4-FFF2-40B4-BE49-F238E27FC236}">
                <a16:creationId xmlns:a16="http://schemas.microsoft.com/office/drawing/2014/main" id="{D52C51BC-15D8-46C8-ACA6-D13044ED2CB8}"/>
              </a:ext>
            </a:extLst>
          </p:cNvPr>
          <p:cNvSpPr>
            <a:spLocks noGrp="1"/>
          </p:cNvSpPr>
          <p:nvPr>
            <p:ph idx="1"/>
          </p:nvPr>
        </p:nvSpPr>
        <p:spPr>
          <a:xfrm>
            <a:off x="6090574" y="2421682"/>
            <a:ext cx="4977578" cy="3639289"/>
          </a:xfrm>
        </p:spPr>
        <p:txBody>
          <a:bodyPr anchor="ctr">
            <a:normAutofit/>
          </a:bodyPr>
          <a:lstStyle/>
          <a:p>
            <a:r>
              <a:rPr lang="tr-TR" sz="2000" dirty="0">
                <a:solidFill>
                  <a:srgbClr val="000000"/>
                </a:solidFill>
              </a:rPr>
              <a:t>İlk 4 hafta içinde depresyon</a:t>
            </a:r>
          </a:p>
          <a:p>
            <a:r>
              <a:rPr lang="tr-TR" sz="2000" dirty="0">
                <a:solidFill>
                  <a:srgbClr val="000000"/>
                </a:solidFill>
              </a:rPr>
              <a:t>Bazı çalışmalarda daha çok 6-12. haftalar </a:t>
            </a:r>
          </a:p>
          <a:p>
            <a:r>
              <a:rPr lang="tr-TR" sz="2000" dirty="0">
                <a:solidFill>
                  <a:srgbClr val="000000"/>
                </a:solidFill>
              </a:rPr>
              <a:t>1 yıl içinde herhangi bir zaman</a:t>
            </a:r>
          </a:p>
          <a:p>
            <a:r>
              <a:rPr lang="tr-TR" sz="2000" dirty="0">
                <a:solidFill>
                  <a:srgbClr val="000000"/>
                </a:solidFill>
              </a:rPr>
              <a:t>Postpartum ilk 6 haftada depresyon olan kadınların yarısında prepartum depresif semptomlar</a:t>
            </a:r>
          </a:p>
          <a:p>
            <a:endParaRPr lang="tr-TR" sz="2000" dirty="0">
              <a:solidFill>
                <a:srgbClr val="000000"/>
              </a:solidFill>
            </a:endParaRPr>
          </a:p>
        </p:txBody>
      </p:sp>
    </p:spTree>
    <p:extLst>
      <p:ext uri="{BB962C8B-B14F-4D97-AF65-F5344CB8AC3E}">
        <p14:creationId xmlns:p14="http://schemas.microsoft.com/office/powerpoint/2010/main" val="3372363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FDC01A6-6A37-40ED-898F-976258F0259F}"/>
              </a:ext>
            </a:extLst>
          </p:cNvPr>
          <p:cNvSpPr>
            <a:spLocks noGrp="1"/>
          </p:cNvSpPr>
          <p:nvPr>
            <p:ph type="title"/>
          </p:nvPr>
        </p:nvSpPr>
        <p:spPr>
          <a:xfrm>
            <a:off x="4970109" y="484632"/>
            <a:ext cx="6730277" cy="1609344"/>
          </a:xfrm>
          <a:ln>
            <a:noFill/>
          </a:ln>
        </p:spPr>
        <p:txBody>
          <a:bodyPr>
            <a:normAutofit/>
          </a:bodyPr>
          <a:lstStyle/>
          <a:p>
            <a:r>
              <a:rPr lang="tr-TR" sz="4800" dirty="0"/>
              <a:t>Postpartum Depresyon</a:t>
            </a:r>
          </a:p>
        </p:txBody>
      </p:sp>
      <p:pic>
        <p:nvPicPr>
          <p:cNvPr id="6" name="Resim 5">
            <a:extLst>
              <a:ext uri="{FF2B5EF4-FFF2-40B4-BE49-F238E27FC236}">
                <a16:creationId xmlns:a16="http://schemas.microsoft.com/office/drawing/2014/main" id="{17F52346-597D-4B07-A8A2-CC930AFCCF80}"/>
              </a:ext>
            </a:extLst>
          </p:cNvPr>
          <p:cNvPicPr>
            <a:picLocks noChangeAspect="1"/>
          </p:cNvPicPr>
          <p:nvPr/>
        </p:nvPicPr>
        <p:blipFill rotWithShape="1">
          <a:blip r:embed="rId2"/>
          <a:srcRect r="2" b="4071"/>
          <a:stretch/>
        </p:blipFill>
        <p:spPr>
          <a:xfrm>
            <a:off x="20" y="10"/>
            <a:ext cx="4475130" cy="2232366"/>
          </a:xfrm>
          <a:prstGeom prst="rect">
            <a:avLst/>
          </a:prstGeom>
        </p:spPr>
      </p:pic>
      <p:pic>
        <p:nvPicPr>
          <p:cNvPr id="4" name="Resim 3">
            <a:extLst>
              <a:ext uri="{FF2B5EF4-FFF2-40B4-BE49-F238E27FC236}">
                <a16:creationId xmlns:a16="http://schemas.microsoft.com/office/drawing/2014/main" id="{2AF83649-95E7-4F5D-B09A-974DE8217FAB}"/>
              </a:ext>
            </a:extLst>
          </p:cNvPr>
          <p:cNvPicPr>
            <a:picLocks noChangeAspect="1"/>
          </p:cNvPicPr>
          <p:nvPr/>
        </p:nvPicPr>
        <p:blipFill rotWithShape="1">
          <a:blip r:embed="rId3">
            <a:extLst/>
          </a:blip>
          <a:srcRect t="1876" r="2" b="21666"/>
          <a:stretch/>
        </p:blipFill>
        <p:spPr>
          <a:xfrm>
            <a:off x="20" y="2325504"/>
            <a:ext cx="4475130" cy="2215527"/>
          </a:xfrm>
          <a:prstGeom prst="rect">
            <a:avLst/>
          </a:prstGeom>
        </p:spPr>
      </p:pic>
      <p:pic>
        <p:nvPicPr>
          <p:cNvPr id="7" name="Resim 6">
            <a:extLst>
              <a:ext uri="{FF2B5EF4-FFF2-40B4-BE49-F238E27FC236}">
                <a16:creationId xmlns:a16="http://schemas.microsoft.com/office/drawing/2014/main" id="{BD657C7D-261C-4BAD-964B-4B6260F10B46}"/>
              </a:ext>
            </a:extLst>
          </p:cNvPr>
          <p:cNvPicPr>
            <a:picLocks noChangeAspect="1"/>
          </p:cNvPicPr>
          <p:nvPr/>
        </p:nvPicPr>
        <p:blipFill rotWithShape="1">
          <a:blip r:embed="rId4"/>
          <a:srcRect t="746" r="2" b="16433"/>
          <a:stretch/>
        </p:blipFill>
        <p:spPr>
          <a:xfrm>
            <a:off x="20" y="4634159"/>
            <a:ext cx="4475130" cy="2223841"/>
          </a:xfrm>
          <a:prstGeom prst="rect">
            <a:avLst/>
          </a:prstGeom>
        </p:spPr>
      </p:pic>
      <p:graphicFrame>
        <p:nvGraphicFramePr>
          <p:cNvPr id="5" name="İçerik Yer Tutucusu 2">
            <a:extLst>
              <a:ext uri="{FF2B5EF4-FFF2-40B4-BE49-F238E27FC236}">
                <a16:creationId xmlns:a16="http://schemas.microsoft.com/office/drawing/2014/main" id="{2AFBC5BD-7010-4AC9-8C5F-9FA832CCB351}"/>
              </a:ext>
            </a:extLst>
          </p:cNvPr>
          <p:cNvGraphicFramePr>
            <a:graphicFrameLocks noGrp="1"/>
          </p:cNvGraphicFramePr>
          <p:nvPr>
            <p:ph idx="1"/>
            <p:extLst>
              <p:ext uri="{D42A27DB-BD31-4B8C-83A1-F6EECF244321}">
                <p14:modId xmlns:p14="http://schemas.microsoft.com/office/powerpoint/2010/main" val="586689258"/>
              </p:ext>
            </p:extLst>
          </p:nvPr>
        </p:nvGraphicFramePr>
        <p:xfrm>
          <a:off x="4970109" y="2121408"/>
          <a:ext cx="6730276" cy="40507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7139065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5B336162-B533-4EFE-8BB3-8EBB4A5E3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14384"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Unvan 1">
            <a:extLst>
              <a:ext uri="{FF2B5EF4-FFF2-40B4-BE49-F238E27FC236}">
                <a16:creationId xmlns:a16="http://schemas.microsoft.com/office/drawing/2014/main" id="{A0AF6D7B-1AA5-4A3C-83C1-EF827B849ABB}"/>
              </a:ext>
            </a:extLst>
          </p:cNvPr>
          <p:cNvSpPr>
            <a:spLocks noGrp="1"/>
          </p:cNvSpPr>
          <p:nvPr>
            <p:ph type="title"/>
          </p:nvPr>
        </p:nvSpPr>
        <p:spPr>
          <a:xfrm>
            <a:off x="829781" y="2745736"/>
            <a:ext cx="3698803" cy="1366528"/>
          </a:xfrm>
          <a:solidFill>
            <a:srgbClr val="FFFFFF"/>
          </a:solidFill>
          <a:ln w="25400" cap="sq">
            <a:solidFill>
              <a:srgbClr val="404040"/>
            </a:solidFill>
            <a:miter lim="800000"/>
          </a:ln>
        </p:spPr>
        <p:txBody>
          <a:bodyPr>
            <a:normAutofit/>
          </a:bodyPr>
          <a:lstStyle/>
          <a:p>
            <a:pPr algn="ctr"/>
            <a:r>
              <a:rPr lang="tr-TR" sz="3200" dirty="0">
                <a:solidFill>
                  <a:srgbClr val="262626"/>
                </a:solidFill>
              </a:rPr>
              <a:t>Risk Faktörleri</a:t>
            </a:r>
          </a:p>
        </p:txBody>
      </p:sp>
      <p:sp>
        <p:nvSpPr>
          <p:cNvPr id="17" name="İçerik Yer Tutucusu 2">
            <a:extLst>
              <a:ext uri="{FF2B5EF4-FFF2-40B4-BE49-F238E27FC236}">
                <a16:creationId xmlns:a16="http://schemas.microsoft.com/office/drawing/2014/main" id="{4F1D5958-B2DF-4C25-B1AF-6FA94EDFA0A0}"/>
              </a:ext>
            </a:extLst>
          </p:cNvPr>
          <p:cNvSpPr>
            <a:spLocks noGrp="1"/>
          </p:cNvSpPr>
          <p:nvPr>
            <p:ph idx="1"/>
          </p:nvPr>
        </p:nvSpPr>
        <p:spPr>
          <a:xfrm>
            <a:off x="6049182" y="802638"/>
            <a:ext cx="5408696" cy="5252722"/>
          </a:xfrm>
        </p:spPr>
        <p:txBody>
          <a:bodyPr anchor="ctr">
            <a:normAutofit/>
          </a:bodyPr>
          <a:lstStyle/>
          <a:p>
            <a:r>
              <a:rPr lang="tr-TR" sz="2200" dirty="0"/>
              <a:t>Prenatal depresyon ve anksiyetenin varlığı</a:t>
            </a:r>
          </a:p>
          <a:p>
            <a:r>
              <a:rPr lang="tr-TR" sz="2200" dirty="0"/>
              <a:t>Geçirilmiş depresyon öyküsü</a:t>
            </a:r>
          </a:p>
          <a:p>
            <a:r>
              <a:rPr lang="tr-TR" sz="2200" dirty="0"/>
              <a:t>Çocuk bakımına ilişkin yaşanan stresler</a:t>
            </a:r>
          </a:p>
          <a:p>
            <a:r>
              <a:rPr lang="tr-TR" sz="2200" dirty="0"/>
              <a:t>Sosyal destek eksikliği</a:t>
            </a:r>
          </a:p>
          <a:p>
            <a:r>
              <a:rPr lang="tr-TR" sz="2200" dirty="0"/>
              <a:t>Stresli yaşam olayları</a:t>
            </a:r>
          </a:p>
          <a:p>
            <a:r>
              <a:rPr lang="tr-TR" sz="2200" dirty="0"/>
              <a:t>Annelik hüznü</a:t>
            </a:r>
          </a:p>
          <a:p>
            <a:r>
              <a:rPr lang="tr-TR" sz="2200" dirty="0"/>
              <a:t>Olumsuz evlilik ilişkileri</a:t>
            </a:r>
          </a:p>
          <a:p>
            <a:r>
              <a:rPr lang="tr-TR" sz="2200" dirty="0"/>
              <a:t>Düşük benlik saygısı</a:t>
            </a:r>
          </a:p>
          <a:p>
            <a:r>
              <a:rPr lang="tr-TR" sz="2200" dirty="0"/>
              <a:t>Bebeğin huysuzluğu</a:t>
            </a:r>
          </a:p>
          <a:p>
            <a:r>
              <a:rPr lang="tr-TR" sz="2200" dirty="0"/>
              <a:t>Annenin evlilikten memnuniyeti</a:t>
            </a:r>
          </a:p>
          <a:p>
            <a:r>
              <a:rPr lang="tr-TR" sz="2200" dirty="0"/>
              <a:t>Sosyoekonomik durum</a:t>
            </a:r>
          </a:p>
          <a:p>
            <a:r>
              <a:rPr lang="tr-TR" sz="2200" dirty="0"/>
              <a:t>Gebeliğin istenme durumu</a:t>
            </a:r>
          </a:p>
        </p:txBody>
      </p:sp>
    </p:spTree>
    <p:extLst>
      <p:ext uri="{BB962C8B-B14F-4D97-AF65-F5344CB8AC3E}">
        <p14:creationId xmlns:p14="http://schemas.microsoft.com/office/powerpoint/2010/main" val="222336143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Unvan 1">
            <a:extLst>
              <a:ext uri="{FF2B5EF4-FFF2-40B4-BE49-F238E27FC236}">
                <a16:creationId xmlns:a16="http://schemas.microsoft.com/office/drawing/2014/main" id="{3E08873D-CB0C-4500-90C0-FE4EBC437424}"/>
              </a:ext>
            </a:extLst>
          </p:cNvPr>
          <p:cNvSpPr>
            <a:spLocks noGrp="1"/>
          </p:cNvSpPr>
          <p:nvPr>
            <p:ph type="title"/>
          </p:nvPr>
        </p:nvSpPr>
        <p:spPr>
          <a:xfrm>
            <a:off x="1179226" y="826680"/>
            <a:ext cx="9833548" cy="1325563"/>
          </a:xfrm>
        </p:spPr>
        <p:txBody>
          <a:bodyPr>
            <a:normAutofit/>
          </a:bodyPr>
          <a:lstStyle/>
          <a:p>
            <a:pPr algn="ctr"/>
            <a:r>
              <a:rPr lang="tr-TR" sz="4000" dirty="0">
                <a:solidFill>
                  <a:srgbClr val="FFFFFF"/>
                </a:solidFill>
              </a:rPr>
              <a:t>Muhtemel fizyolojik ilişkiler</a:t>
            </a:r>
          </a:p>
        </p:txBody>
      </p:sp>
      <p:graphicFrame>
        <p:nvGraphicFramePr>
          <p:cNvPr id="5" name="İçerik Yer Tutucusu 2">
            <a:extLst>
              <a:ext uri="{FF2B5EF4-FFF2-40B4-BE49-F238E27FC236}">
                <a16:creationId xmlns:a16="http://schemas.microsoft.com/office/drawing/2014/main" id="{37FB2072-FB88-4002-8DF6-2AFAFDDAC336}"/>
              </a:ext>
            </a:extLst>
          </p:cNvPr>
          <p:cNvGraphicFramePr>
            <a:graphicFrameLocks noGrp="1"/>
          </p:cNvGraphicFramePr>
          <p:nvPr>
            <p:ph idx="1"/>
            <p:extLst>
              <p:ext uri="{D42A27DB-BD31-4B8C-83A1-F6EECF244321}">
                <p14:modId xmlns:p14="http://schemas.microsoft.com/office/powerpoint/2010/main" val="1390715385"/>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8611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DBFFD13-DA7E-4D1A-8A75-08634020EA4F}"/>
              </a:ext>
            </a:extLst>
          </p:cNvPr>
          <p:cNvSpPr>
            <a:spLocks noGrp="1"/>
          </p:cNvSpPr>
          <p:nvPr>
            <p:ph type="title"/>
          </p:nvPr>
        </p:nvSpPr>
        <p:spPr>
          <a:xfrm>
            <a:off x="805543" y="141552"/>
            <a:ext cx="4090307" cy="820473"/>
          </a:xfrm>
        </p:spPr>
        <p:txBody>
          <a:bodyPr>
            <a:normAutofit/>
          </a:bodyPr>
          <a:lstStyle/>
          <a:p>
            <a:r>
              <a:rPr lang="tr-TR" b="1" dirty="0">
                <a:effectLst>
                  <a:outerShdw blurRad="38100" dist="38100" dir="2700000" algn="tl">
                    <a:srgbClr val="000000">
                      <a:alpha val="43137"/>
                    </a:srgbClr>
                  </a:outerShdw>
                </a:effectLst>
              </a:rPr>
              <a:t>Semptom Profili</a:t>
            </a:r>
          </a:p>
        </p:txBody>
      </p:sp>
      <p:sp>
        <p:nvSpPr>
          <p:cNvPr id="3" name="İçerik Yer Tutucusu 2">
            <a:extLst>
              <a:ext uri="{FF2B5EF4-FFF2-40B4-BE49-F238E27FC236}">
                <a16:creationId xmlns:a16="http://schemas.microsoft.com/office/drawing/2014/main" id="{301BA3B4-1F52-46A1-B225-1BABFC4B5706}"/>
              </a:ext>
            </a:extLst>
          </p:cNvPr>
          <p:cNvSpPr>
            <a:spLocks noGrp="1"/>
          </p:cNvSpPr>
          <p:nvPr>
            <p:ph idx="1"/>
          </p:nvPr>
        </p:nvSpPr>
        <p:spPr>
          <a:xfrm>
            <a:off x="805543" y="962025"/>
            <a:ext cx="4558309" cy="5754423"/>
          </a:xfrm>
        </p:spPr>
        <p:txBody>
          <a:bodyPr anchor="t">
            <a:normAutofit/>
          </a:bodyPr>
          <a:lstStyle/>
          <a:p>
            <a:r>
              <a:rPr lang="tr-TR" sz="1600" dirty="0"/>
              <a:t>Kendini değersiz hissetme</a:t>
            </a:r>
          </a:p>
          <a:p>
            <a:r>
              <a:rPr lang="tr-TR" sz="1600" dirty="0"/>
              <a:t>Anksiyete ve hatta panik ataklar</a:t>
            </a:r>
          </a:p>
          <a:p>
            <a:r>
              <a:rPr lang="tr-TR" sz="1600" dirty="0">
                <a:solidFill>
                  <a:schemeClr val="accent2"/>
                </a:solidFill>
              </a:rPr>
              <a:t>Suçluluk</a:t>
            </a:r>
          </a:p>
          <a:p>
            <a:r>
              <a:rPr lang="tr-TR" sz="1600" i="1" dirty="0">
                <a:solidFill>
                  <a:schemeClr val="accent1">
                    <a:lumMod val="60000"/>
                    <a:lumOff val="40000"/>
                  </a:schemeClr>
                </a:solidFill>
              </a:rPr>
              <a:t>Bebekle ilgili endişeler</a:t>
            </a:r>
          </a:p>
          <a:p>
            <a:r>
              <a:rPr lang="tr-TR" sz="1600" dirty="0"/>
              <a:t>Ağlamaklı hal ve kontrolsüzce ağlama</a:t>
            </a:r>
          </a:p>
          <a:p>
            <a:r>
              <a:rPr lang="tr-TR" sz="1600" dirty="0"/>
              <a:t>Hareket ve konuşmada yavaşlık</a:t>
            </a:r>
          </a:p>
          <a:p>
            <a:r>
              <a:rPr lang="tr-TR" sz="1600" dirty="0"/>
              <a:t>Ajitasyon ve ya hiperaktivite</a:t>
            </a:r>
          </a:p>
          <a:p>
            <a:r>
              <a:rPr lang="tr-TR" sz="1600" dirty="0"/>
              <a:t>Yeme (iştah) bozuklukları (çok az veya fazla yeme)</a:t>
            </a:r>
          </a:p>
          <a:p>
            <a:r>
              <a:rPr lang="tr-TR" sz="1600" i="1" dirty="0">
                <a:solidFill>
                  <a:schemeClr val="accent1">
                    <a:lumMod val="60000"/>
                    <a:lumOff val="40000"/>
                  </a:schemeClr>
                </a:solidFill>
              </a:rPr>
              <a:t>Uyku bozuklukları</a:t>
            </a:r>
          </a:p>
          <a:p>
            <a:r>
              <a:rPr lang="tr-TR" sz="1600" dirty="0"/>
              <a:t>Düşüncelerde karışıklık ve daha unutkan olma</a:t>
            </a:r>
          </a:p>
          <a:p>
            <a:r>
              <a:rPr lang="tr-TR" sz="1600" dirty="0"/>
              <a:t>Duygusal dengesizlik</a:t>
            </a:r>
          </a:p>
          <a:p>
            <a:r>
              <a:rPr lang="tr-TR" sz="1600" dirty="0"/>
              <a:t>Öfke hissi</a:t>
            </a:r>
          </a:p>
          <a:p>
            <a:r>
              <a:rPr lang="tr-TR" sz="1600" dirty="0"/>
              <a:t>Umutsuzluk ve yetersizlik hissi</a:t>
            </a:r>
          </a:p>
          <a:p>
            <a:r>
              <a:rPr lang="tr-TR" sz="1600" dirty="0"/>
              <a:t>Ölüm ve intiharla ilgili düşünceler</a:t>
            </a:r>
          </a:p>
          <a:p>
            <a:r>
              <a:rPr lang="tr-TR" sz="1600" dirty="0">
                <a:solidFill>
                  <a:schemeClr val="accent2"/>
                </a:solidFill>
              </a:rPr>
              <a:t>Konsantrasyon ve karar verme yeteneğinde azalma</a:t>
            </a:r>
          </a:p>
          <a:p>
            <a:r>
              <a:rPr lang="tr-TR" sz="1600" i="1" dirty="0">
                <a:solidFill>
                  <a:schemeClr val="accent1">
                    <a:lumMod val="60000"/>
                    <a:lumOff val="40000"/>
                  </a:schemeClr>
                </a:solidFill>
              </a:rPr>
              <a:t>Seksi de içeren aktivitelerde azalma</a:t>
            </a:r>
          </a:p>
        </p:txBody>
      </p:sp>
      <p:sp>
        <p:nvSpPr>
          <p:cNvPr id="45" name="Oval 13">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Freeform: Shape 15">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Resim 3">
            <a:extLst>
              <a:ext uri="{FF2B5EF4-FFF2-40B4-BE49-F238E27FC236}">
                <a16:creationId xmlns:a16="http://schemas.microsoft.com/office/drawing/2014/main" id="{9A3DF4F5-97CD-4998-8972-AC91479D2A1B}"/>
              </a:ext>
            </a:extLst>
          </p:cNvPr>
          <p:cNvPicPr>
            <a:picLocks noChangeAspect="1"/>
          </p:cNvPicPr>
          <p:nvPr/>
        </p:nvPicPr>
        <p:blipFill rotWithShape="1">
          <a:blip r:embed="rId2">
            <a:extLst/>
          </a:blip>
          <a:srcRect l="30252" r="13497" b="-2"/>
          <a:stretch/>
        </p:blipFill>
        <p:spPr>
          <a:xfrm>
            <a:off x="5969353" y="2815228"/>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7" name="Resim 6">
            <a:extLst>
              <a:ext uri="{FF2B5EF4-FFF2-40B4-BE49-F238E27FC236}">
                <a16:creationId xmlns:a16="http://schemas.microsoft.com/office/drawing/2014/main" id="{EB0CC871-B6D0-49D6-828B-EB156995FB68}"/>
              </a:ext>
            </a:extLst>
          </p:cNvPr>
          <p:cNvPicPr>
            <a:picLocks noChangeAspect="1"/>
          </p:cNvPicPr>
          <p:nvPr/>
        </p:nvPicPr>
        <p:blipFill rotWithShape="1">
          <a:blip r:embed="rId3">
            <a:extLst/>
          </a:blip>
          <a:srcRect l="41428" r="714" b="-2"/>
          <a:stretch/>
        </p:blipFill>
        <p:spPr>
          <a:xfrm>
            <a:off x="8160603" y="2"/>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47" name="Freeform: Shape 17">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Resim 5">
            <a:extLst>
              <a:ext uri="{FF2B5EF4-FFF2-40B4-BE49-F238E27FC236}">
                <a16:creationId xmlns:a16="http://schemas.microsoft.com/office/drawing/2014/main" id="{86B3BDD3-8BFB-47A1-A13E-87F640FB67F9}"/>
              </a:ext>
            </a:extLst>
          </p:cNvPr>
          <p:cNvPicPr>
            <a:picLocks noChangeAspect="1"/>
          </p:cNvPicPr>
          <p:nvPr/>
        </p:nvPicPr>
        <p:blipFill rotWithShape="1">
          <a:blip r:embed="rId4">
            <a:extLst/>
          </a:blip>
          <a:srcRect l="28536" r="24277"/>
          <a:stretch/>
        </p:blipFill>
        <p:spPr>
          <a:xfrm>
            <a:off x="9053088" y="4197217"/>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1237447588"/>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EB13CDF-D477-4CE7-A312-57602BF8EDB5}"/>
              </a:ext>
            </a:extLst>
          </p:cNvPr>
          <p:cNvPicPr>
            <a:picLocks noChangeAspect="1"/>
          </p:cNvPicPr>
          <p:nvPr/>
        </p:nvPicPr>
        <p:blipFill rotWithShape="1">
          <a:blip r:embed="rId2">
            <a:alphaModFix/>
            <a:extLst/>
          </a:blip>
          <a:srcRect l="8592" r="1843"/>
          <a:stretch/>
        </p:blipFill>
        <p:spPr>
          <a:xfrm>
            <a:off x="6083786" y="-168318"/>
            <a:ext cx="6261330" cy="3932313"/>
          </a:xfrm>
          <a:prstGeom prst="rect">
            <a:avLst/>
          </a:prstGeom>
          <a:effectLst>
            <a:softEdge rad="533400"/>
          </a:effectLst>
        </p:spPr>
      </p:pic>
      <p:pic>
        <p:nvPicPr>
          <p:cNvPr id="4" name="Resim 3">
            <a:extLst>
              <a:ext uri="{FF2B5EF4-FFF2-40B4-BE49-F238E27FC236}">
                <a16:creationId xmlns:a16="http://schemas.microsoft.com/office/drawing/2014/main" id="{D314969D-2A42-492D-AF16-7A3953867880}"/>
              </a:ext>
            </a:extLst>
          </p:cNvPr>
          <p:cNvPicPr>
            <a:picLocks noChangeAspect="1"/>
          </p:cNvPicPr>
          <p:nvPr/>
        </p:nvPicPr>
        <p:blipFill rotWithShape="1">
          <a:blip r:embed="rId3"/>
          <a:srcRect l="6915" r="9502"/>
          <a:stretch/>
        </p:blipFill>
        <p:spPr>
          <a:xfrm>
            <a:off x="6089904" y="2487168"/>
            <a:ext cx="6263640" cy="4215384"/>
          </a:xfrm>
          <a:prstGeom prst="rect">
            <a:avLst/>
          </a:prstGeom>
          <a:effectLst>
            <a:softEdge rad="533400"/>
          </a:effectLst>
        </p:spPr>
      </p:pic>
      <p:pic>
        <p:nvPicPr>
          <p:cNvPr id="10" name="Picture 9">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Unvan 1">
            <a:extLst>
              <a:ext uri="{FF2B5EF4-FFF2-40B4-BE49-F238E27FC236}">
                <a16:creationId xmlns:a16="http://schemas.microsoft.com/office/drawing/2014/main" id="{071C577C-B56C-417E-A8C8-F6B225AC80F3}"/>
              </a:ext>
            </a:extLst>
          </p:cNvPr>
          <p:cNvSpPr>
            <a:spLocks noGrp="1"/>
          </p:cNvSpPr>
          <p:nvPr>
            <p:ph type="title"/>
          </p:nvPr>
        </p:nvSpPr>
        <p:spPr>
          <a:xfrm>
            <a:off x="804998" y="798445"/>
            <a:ext cx="4803636" cy="1311664"/>
          </a:xfrm>
        </p:spPr>
        <p:txBody>
          <a:bodyPr>
            <a:normAutofit/>
          </a:bodyPr>
          <a:lstStyle/>
          <a:p>
            <a:r>
              <a:rPr lang="tr-TR" sz="4000" dirty="0">
                <a:solidFill>
                  <a:srgbClr val="000000"/>
                </a:solidFill>
              </a:rPr>
              <a:t>Organik Patolojiler</a:t>
            </a:r>
          </a:p>
        </p:txBody>
      </p:sp>
      <p:sp>
        <p:nvSpPr>
          <p:cNvPr id="3" name="İçerik Yer Tutucusu 2">
            <a:extLst>
              <a:ext uri="{FF2B5EF4-FFF2-40B4-BE49-F238E27FC236}">
                <a16:creationId xmlns:a16="http://schemas.microsoft.com/office/drawing/2014/main" id="{FE40C00E-A049-4A96-94D9-A272C5F71B6B}"/>
              </a:ext>
            </a:extLst>
          </p:cNvPr>
          <p:cNvSpPr>
            <a:spLocks noGrp="1"/>
          </p:cNvSpPr>
          <p:nvPr>
            <p:ph idx="1"/>
          </p:nvPr>
        </p:nvSpPr>
        <p:spPr>
          <a:xfrm>
            <a:off x="804997" y="2272143"/>
            <a:ext cx="4803637" cy="3788830"/>
          </a:xfrm>
        </p:spPr>
        <p:txBody>
          <a:bodyPr anchor="ctr">
            <a:normAutofit/>
          </a:bodyPr>
          <a:lstStyle/>
          <a:p>
            <a:r>
              <a:rPr lang="tr-TR" sz="2000" dirty="0">
                <a:solidFill>
                  <a:srgbClr val="000000"/>
                </a:solidFill>
              </a:rPr>
              <a:t>Sheehan sendromu</a:t>
            </a:r>
          </a:p>
          <a:p>
            <a:r>
              <a:rPr lang="tr-TR" sz="2000" dirty="0">
                <a:solidFill>
                  <a:srgbClr val="000000"/>
                </a:solidFill>
              </a:rPr>
              <a:t>Hipotiroidizim</a:t>
            </a:r>
          </a:p>
          <a:p>
            <a:endParaRPr lang="tr-TR" sz="2000" dirty="0">
              <a:solidFill>
                <a:srgbClr val="000000"/>
              </a:solidFill>
            </a:endParaRPr>
          </a:p>
        </p:txBody>
      </p:sp>
    </p:spTree>
    <p:extLst>
      <p:ext uri="{BB962C8B-B14F-4D97-AF65-F5344CB8AC3E}">
        <p14:creationId xmlns:p14="http://schemas.microsoft.com/office/powerpoint/2010/main" val="3302769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DC3DDDE-8907-482E-A4E7-D5DDC15A5DCF}"/>
              </a:ext>
            </a:extLst>
          </p:cNvPr>
          <p:cNvSpPr>
            <a:spLocks noGrp="1"/>
          </p:cNvSpPr>
          <p:nvPr>
            <p:ph type="title"/>
          </p:nvPr>
        </p:nvSpPr>
        <p:spPr>
          <a:xfrm>
            <a:off x="6940295" y="1396289"/>
            <a:ext cx="4668257" cy="1325563"/>
          </a:xfrm>
        </p:spPr>
        <p:txBody>
          <a:bodyPr>
            <a:normAutofit/>
          </a:bodyPr>
          <a:lstStyle/>
          <a:p>
            <a:r>
              <a:rPr lang="tr-TR" dirty="0"/>
              <a:t>Tedavi</a:t>
            </a:r>
          </a:p>
        </p:txBody>
      </p:sp>
      <p:sp>
        <p:nvSpPr>
          <p:cNvPr id="26" name="Freeform: Shape 19">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1">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3">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Resim 5">
            <a:extLst>
              <a:ext uri="{FF2B5EF4-FFF2-40B4-BE49-F238E27FC236}">
                <a16:creationId xmlns:a16="http://schemas.microsoft.com/office/drawing/2014/main" id="{7E028599-0320-40ED-94DD-A46C4D72FC2F}"/>
              </a:ext>
            </a:extLst>
          </p:cNvPr>
          <p:cNvPicPr>
            <a:picLocks noChangeAspect="1"/>
          </p:cNvPicPr>
          <p:nvPr/>
        </p:nvPicPr>
        <p:blipFill rotWithShape="1">
          <a:blip r:embed="rId2"/>
          <a:srcRect t="4500" r="3" b="11253"/>
          <a:stretch/>
        </p:blipFill>
        <p:spPr>
          <a:xfrm>
            <a:off x="3559122" y="2661260"/>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5" name="Resim 4">
            <a:extLst>
              <a:ext uri="{FF2B5EF4-FFF2-40B4-BE49-F238E27FC236}">
                <a16:creationId xmlns:a16="http://schemas.microsoft.com/office/drawing/2014/main" id="{9DEC725A-648F-4BD9-8387-0EB13D2EE7BE}"/>
              </a:ext>
            </a:extLst>
          </p:cNvPr>
          <p:cNvPicPr>
            <a:picLocks noChangeAspect="1"/>
          </p:cNvPicPr>
          <p:nvPr/>
        </p:nvPicPr>
        <p:blipFill rotWithShape="1">
          <a:blip r:embed="rId3"/>
          <a:srcRect t="5741" r="1" b="14750"/>
          <a:stretch/>
        </p:blipFill>
        <p:spPr>
          <a:xfrm>
            <a:off x="20" y="10"/>
            <a:ext cx="3967953" cy="3383270"/>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4" name="Resim 3">
            <a:extLst>
              <a:ext uri="{FF2B5EF4-FFF2-40B4-BE49-F238E27FC236}">
                <a16:creationId xmlns:a16="http://schemas.microsoft.com/office/drawing/2014/main" id="{E7CC11FB-2670-4E40-A174-F91E9B0A2C22}"/>
              </a:ext>
            </a:extLst>
          </p:cNvPr>
          <p:cNvPicPr>
            <a:picLocks noChangeAspect="1"/>
          </p:cNvPicPr>
          <p:nvPr/>
        </p:nvPicPr>
        <p:blipFill rotWithShape="1">
          <a:blip r:embed="rId4"/>
          <a:srcRect r="4" b="9649"/>
          <a:stretch/>
        </p:blipFill>
        <p:spPr>
          <a:xfrm>
            <a:off x="4825" y="4007260"/>
            <a:ext cx="3155071" cy="2850749"/>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3" name="İçerik Yer Tutucusu 2">
            <a:extLst>
              <a:ext uri="{FF2B5EF4-FFF2-40B4-BE49-F238E27FC236}">
                <a16:creationId xmlns:a16="http://schemas.microsoft.com/office/drawing/2014/main" id="{32549F84-6E55-47B0-90BB-3B6381AFD768}"/>
              </a:ext>
            </a:extLst>
          </p:cNvPr>
          <p:cNvSpPr>
            <a:spLocks noGrp="1"/>
          </p:cNvSpPr>
          <p:nvPr>
            <p:ph idx="1"/>
          </p:nvPr>
        </p:nvSpPr>
        <p:spPr>
          <a:xfrm>
            <a:off x="6940296" y="2871982"/>
            <a:ext cx="4668256" cy="3181684"/>
          </a:xfrm>
        </p:spPr>
        <p:txBody>
          <a:bodyPr anchor="t">
            <a:normAutofit/>
          </a:bodyPr>
          <a:lstStyle/>
          <a:p>
            <a:r>
              <a:rPr lang="tr-TR" sz="1800" dirty="0"/>
              <a:t>2 haftadan fazla süren semptomlar hekimi depresyon konusunda uyarmalı</a:t>
            </a:r>
          </a:p>
          <a:p>
            <a:r>
              <a:rPr lang="tr-TR" sz="1800" dirty="0"/>
              <a:t>Tedavi için;</a:t>
            </a:r>
          </a:p>
          <a:p>
            <a:r>
              <a:rPr lang="tr-TR" sz="1800"/>
              <a:t>Psikoterapötik</a:t>
            </a:r>
            <a:endParaRPr lang="tr-TR" sz="1800" dirty="0"/>
          </a:p>
          <a:p>
            <a:r>
              <a:rPr lang="tr-TR" sz="1800" dirty="0"/>
              <a:t>Farmakolojik</a:t>
            </a:r>
          </a:p>
          <a:p>
            <a:r>
              <a:rPr lang="tr-TR" sz="1800"/>
              <a:t>Elektrokonvülsif </a:t>
            </a:r>
            <a:r>
              <a:rPr lang="tr-TR" sz="1800" dirty="0"/>
              <a:t>tedavi</a:t>
            </a:r>
          </a:p>
        </p:txBody>
      </p:sp>
    </p:spTree>
    <p:extLst>
      <p:ext uri="{BB962C8B-B14F-4D97-AF65-F5344CB8AC3E}">
        <p14:creationId xmlns:p14="http://schemas.microsoft.com/office/powerpoint/2010/main" val="3813630762"/>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5B87A851-AF50-4AFD-9A7D-31C5119C1074}"/>
              </a:ext>
            </a:extLst>
          </p:cNvPr>
          <p:cNvPicPr>
            <a:picLocks noChangeAspect="1"/>
          </p:cNvPicPr>
          <p:nvPr/>
        </p:nvPicPr>
        <p:blipFill rotWithShape="1">
          <a:blip r:embed="rId2">
            <a:alphaModFix/>
            <a:extLst/>
          </a:blip>
          <a:srcRect t="20771" r="-2" b="16425"/>
          <a:stretch/>
        </p:blipFill>
        <p:spPr>
          <a:xfrm>
            <a:off x="6083786" y="-168318"/>
            <a:ext cx="6261330" cy="3932313"/>
          </a:xfrm>
          <a:prstGeom prst="rect">
            <a:avLst/>
          </a:prstGeom>
          <a:effectLst>
            <a:softEdge rad="533400"/>
          </a:effectLst>
        </p:spPr>
      </p:pic>
      <p:pic>
        <p:nvPicPr>
          <p:cNvPr id="5" name="Resim 4">
            <a:extLst>
              <a:ext uri="{FF2B5EF4-FFF2-40B4-BE49-F238E27FC236}">
                <a16:creationId xmlns:a16="http://schemas.microsoft.com/office/drawing/2014/main" id="{F8A5F1D7-D191-4C9C-B28B-547BF1D5CFD6}"/>
              </a:ext>
            </a:extLst>
          </p:cNvPr>
          <p:cNvPicPr>
            <a:picLocks noChangeAspect="1"/>
          </p:cNvPicPr>
          <p:nvPr/>
        </p:nvPicPr>
        <p:blipFill rotWithShape="1">
          <a:blip r:embed="rId3"/>
          <a:srcRect r="444"/>
          <a:stretch/>
        </p:blipFill>
        <p:spPr>
          <a:xfrm>
            <a:off x="6089904" y="2487168"/>
            <a:ext cx="6263640" cy="4215384"/>
          </a:xfrm>
          <a:prstGeom prst="rect">
            <a:avLst/>
          </a:prstGeom>
          <a:effectLst>
            <a:softEdge rad="533400"/>
          </a:effectLst>
        </p:spPr>
      </p:pic>
      <p:pic>
        <p:nvPicPr>
          <p:cNvPr id="10" name="Picture 9">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Unvan 1">
            <a:extLst>
              <a:ext uri="{FF2B5EF4-FFF2-40B4-BE49-F238E27FC236}">
                <a16:creationId xmlns:a16="http://schemas.microsoft.com/office/drawing/2014/main" id="{CDECB6F5-8CB2-4C54-A77F-D22DFC8C1E75}"/>
              </a:ext>
            </a:extLst>
          </p:cNvPr>
          <p:cNvSpPr>
            <a:spLocks noGrp="1"/>
          </p:cNvSpPr>
          <p:nvPr>
            <p:ph type="title"/>
          </p:nvPr>
        </p:nvSpPr>
        <p:spPr>
          <a:xfrm>
            <a:off x="804998" y="798445"/>
            <a:ext cx="4803636" cy="1311664"/>
          </a:xfrm>
        </p:spPr>
        <p:txBody>
          <a:bodyPr>
            <a:normAutofit/>
          </a:bodyPr>
          <a:lstStyle/>
          <a:p>
            <a:r>
              <a:rPr lang="tr-TR" sz="4000">
                <a:solidFill>
                  <a:srgbClr val="000000"/>
                </a:solidFill>
              </a:rPr>
              <a:t>EKT</a:t>
            </a:r>
          </a:p>
        </p:txBody>
      </p:sp>
      <p:sp>
        <p:nvSpPr>
          <p:cNvPr id="3" name="İçerik Yer Tutucusu 2">
            <a:extLst>
              <a:ext uri="{FF2B5EF4-FFF2-40B4-BE49-F238E27FC236}">
                <a16:creationId xmlns:a16="http://schemas.microsoft.com/office/drawing/2014/main" id="{E02913C4-D978-4BE5-BC67-0FCAA00A3CDD}"/>
              </a:ext>
            </a:extLst>
          </p:cNvPr>
          <p:cNvSpPr>
            <a:spLocks noGrp="1"/>
          </p:cNvSpPr>
          <p:nvPr>
            <p:ph idx="1"/>
          </p:nvPr>
        </p:nvSpPr>
        <p:spPr>
          <a:xfrm>
            <a:off x="804997" y="2272143"/>
            <a:ext cx="4803637" cy="3788830"/>
          </a:xfrm>
        </p:spPr>
        <p:txBody>
          <a:bodyPr anchor="ctr">
            <a:normAutofit/>
          </a:bodyPr>
          <a:lstStyle/>
          <a:p>
            <a:r>
              <a:rPr lang="tr-TR" sz="2000">
                <a:solidFill>
                  <a:srgbClr val="000000"/>
                </a:solidFill>
              </a:rPr>
              <a:t>Emzirmeyi bırakmak istemeyenlerde</a:t>
            </a:r>
          </a:p>
          <a:p>
            <a:r>
              <a:rPr lang="tr-TR" sz="2000">
                <a:solidFill>
                  <a:srgbClr val="000000"/>
                </a:solidFill>
              </a:rPr>
              <a:t>Şiddetli hastalık</a:t>
            </a:r>
          </a:p>
          <a:p>
            <a:r>
              <a:rPr lang="tr-TR" sz="2000">
                <a:solidFill>
                  <a:srgbClr val="000000"/>
                </a:solidFill>
              </a:rPr>
              <a:t>Bir ay boyunca farmakoterapiye yanıtsız</a:t>
            </a:r>
          </a:p>
          <a:p>
            <a:r>
              <a:rPr lang="tr-TR" sz="2000">
                <a:solidFill>
                  <a:srgbClr val="000000"/>
                </a:solidFill>
              </a:rPr>
              <a:t>Delüzyonal depresyonda</a:t>
            </a:r>
          </a:p>
        </p:txBody>
      </p:sp>
    </p:spTree>
    <p:extLst>
      <p:ext uri="{BB962C8B-B14F-4D97-AF65-F5344CB8AC3E}">
        <p14:creationId xmlns:p14="http://schemas.microsoft.com/office/powerpoint/2010/main" val="2256192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B138A532-07D9-4E9E-9E52-A18ECE8C982D}"/>
              </a:ext>
            </a:extLst>
          </p:cNvPr>
          <p:cNvPicPr>
            <a:picLocks noChangeAspect="1"/>
          </p:cNvPicPr>
          <p:nvPr/>
        </p:nvPicPr>
        <p:blipFill rotWithShape="1">
          <a:blip r:embed="rId2"/>
          <a:srcRect l="3259" r="1" b="1"/>
          <a:stretch/>
        </p:blipFill>
        <p:spPr>
          <a:xfrm>
            <a:off x="321731" y="321731"/>
            <a:ext cx="5728548" cy="3079194"/>
          </a:xfrm>
          <a:prstGeom prst="rect">
            <a:avLst/>
          </a:prstGeom>
        </p:spPr>
      </p:pic>
      <p:pic>
        <p:nvPicPr>
          <p:cNvPr id="6" name="Resim 5">
            <a:extLst>
              <a:ext uri="{FF2B5EF4-FFF2-40B4-BE49-F238E27FC236}">
                <a16:creationId xmlns:a16="http://schemas.microsoft.com/office/drawing/2014/main" id="{D10D52BF-4551-46F9-9F4C-C87326C6E317}"/>
              </a:ext>
            </a:extLst>
          </p:cNvPr>
          <p:cNvPicPr>
            <a:picLocks noChangeAspect="1"/>
          </p:cNvPicPr>
          <p:nvPr/>
        </p:nvPicPr>
        <p:blipFill rotWithShape="1">
          <a:blip r:embed="rId3"/>
          <a:srcRect r="-3" b="4439"/>
          <a:stretch/>
        </p:blipFill>
        <p:spPr>
          <a:xfrm>
            <a:off x="6141719" y="321731"/>
            <a:ext cx="5728547" cy="3079194"/>
          </a:xfrm>
          <a:prstGeom prst="rect">
            <a:avLst/>
          </a:prstGeom>
        </p:spPr>
      </p:pic>
      <p:pic>
        <p:nvPicPr>
          <p:cNvPr id="5" name="Resim 4">
            <a:extLst>
              <a:ext uri="{FF2B5EF4-FFF2-40B4-BE49-F238E27FC236}">
                <a16:creationId xmlns:a16="http://schemas.microsoft.com/office/drawing/2014/main" id="{815C7F97-5B7C-4D4D-B1BD-35F9436614C6}"/>
              </a:ext>
            </a:extLst>
          </p:cNvPr>
          <p:cNvPicPr>
            <a:picLocks noChangeAspect="1"/>
          </p:cNvPicPr>
          <p:nvPr/>
        </p:nvPicPr>
        <p:blipFill rotWithShape="1">
          <a:blip r:embed="rId4"/>
          <a:srcRect t="4729" r="-3" b="1124"/>
          <a:stretch/>
        </p:blipFill>
        <p:spPr>
          <a:xfrm>
            <a:off x="321730" y="3489159"/>
            <a:ext cx="5728548" cy="3047107"/>
          </a:xfrm>
          <a:prstGeom prst="rect">
            <a:avLst/>
          </a:prstGeom>
        </p:spPr>
      </p:pic>
      <p:pic>
        <p:nvPicPr>
          <p:cNvPr id="4" name="Resim 3">
            <a:extLst>
              <a:ext uri="{FF2B5EF4-FFF2-40B4-BE49-F238E27FC236}">
                <a16:creationId xmlns:a16="http://schemas.microsoft.com/office/drawing/2014/main" id="{B5E86C53-F1AB-424E-87DC-8D7C1F5D3FEC}"/>
              </a:ext>
            </a:extLst>
          </p:cNvPr>
          <p:cNvPicPr>
            <a:picLocks noChangeAspect="1"/>
          </p:cNvPicPr>
          <p:nvPr/>
        </p:nvPicPr>
        <p:blipFill rotWithShape="1">
          <a:blip r:embed="rId5"/>
          <a:srcRect r="-3" b="6268"/>
          <a:stretch/>
        </p:blipFill>
        <p:spPr>
          <a:xfrm>
            <a:off x="6141718" y="3489159"/>
            <a:ext cx="5728547" cy="3047107"/>
          </a:xfrm>
          <a:prstGeom prst="rect">
            <a:avLst/>
          </a:prstGeom>
        </p:spPr>
      </p:pic>
    </p:spTree>
    <p:extLst>
      <p:ext uri="{BB962C8B-B14F-4D97-AF65-F5344CB8AC3E}">
        <p14:creationId xmlns:p14="http://schemas.microsoft.com/office/powerpoint/2010/main" val="188319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492AB645-1991-48B6-91A6-6EF3C345AE73}"/>
              </a:ext>
            </a:extLst>
          </p:cNvPr>
          <p:cNvSpPr>
            <a:spLocks noGrp="1"/>
          </p:cNvSpPr>
          <p:nvPr>
            <p:ph type="title"/>
          </p:nvPr>
        </p:nvSpPr>
        <p:spPr>
          <a:xfrm>
            <a:off x="4654295" y="4522156"/>
            <a:ext cx="5609222" cy="1363215"/>
          </a:xfrm>
        </p:spPr>
        <p:txBody>
          <a:bodyPr vert="horz" lIns="91440" tIns="45720" rIns="91440" bIns="45720" rtlCol="0" anchor="t">
            <a:normAutofit/>
          </a:bodyPr>
          <a:lstStyle/>
          <a:p>
            <a:endParaRPr lang="en-US" sz="4800" kern="1200" dirty="0">
              <a:solidFill>
                <a:schemeClr val="tx1"/>
              </a:solidFill>
              <a:latin typeface="+mj-lt"/>
              <a:ea typeface="+mj-ea"/>
              <a:cs typeface="+mj-cs"/>
            </a:endParaRPr>
          </a:p>
        </p:txBody>
      </p:sp>
      <p:sp>
        <p:nvSpPr>
          <p:cNvPr id="37" name="Freeform: Shape 36">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13091"/>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Resim 5">
            <a:extLst>
              <a:ext uri="{FF2B5EF4-FFF2-40B4-BE49-F238E27FC236}">
                <a16:creationId xmlns:a16="http://schemas.microsoft.com/office/drawing/2014/main" id="{814387E5-1A25-4A46-B1E4-58E972F18F8B}"/>
              </a:ext>
            </a:extLst>
          </p:cNvPr>
          <p:cNvPicPr>
            <a:picLocks noChangeAspect="1"/>
          </p:cNvPicPr>
          <p:nvPr/>
        </p:nvPicPr>
        <p:blipFill rotWithShape="1">
          <a:blip r:embed="rId3"/>
          <a:srcRect t="12849" r="-1" b="-1"/>
          <a:stretch/>
        </p:blipFill>
        <p:spPr>
          <a:xfrm>
            <a:off x="1246574" y="10"/>
            <a:ext cx="3913632" cy="228522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cene3d>
            <a:camera prst="orthographicFront"/>
            <a:lightRig rig="contrasting" dir="t">
              <a:rot lat="0" lon="0" rev="3000000"/>
            </a:lightRig>
          </a:scene3d>
          <a:sp3d contourW="7620">
            <a:bevelT w="95250" h="31750"/>
            <a:contourClr>
              <a:srgbClr val="333333"/>
            </a:contourClr>
          </a:sp3d>
        </p:spPr>
      </p:pic>
      <p:pic>
        <p:nvPicPr>
          <p:cNvPr id="10" name="Resim 9">
            <a:extLst>
              <a:ext uri="{FF2B5EF4-FFF2-40B4-BE49-F238E27FC236}">
                <a16:creationId xmlns:a16="http://schemas.microsoft.com/office/drawing/2014/main" id="{ADC6E8A3-FBC1-4916-929E-53415786548E}"/>
              </a:ext>
            </a:extLst>
          </p:cNvPr>
          <p:cNvPicPr>
            <a:picLocks noChangeAspect="1"/>
          </p:cNvPicPr>
          <p:nvPr/>
        </p:nvPicPr>
        <p:blipFill rotWithShape="1">
          <a:blip r:embed="rId4"/>
          <a:srcRect l="2" r="9816" b="-1"/>
          <a:stretch/>
        </p:blipFill>
        <p:spPr>
          <a:xfrm>
            <a:off x="20" y="2279205"/>
            <a:ext cx="356461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cene3d>
            <a:camera prst="perspectiveContrastingLeftFacing">
              <a:rot lat="300000" lon="19800000" rev="0"/>
            </a:camera>
            <a:lightRig rig="threePt" dir="t">
              <a:rot lat="0" lon="0" rev="2700000"/>
            </a:lightRig>
          </a:scene3d>
          <a:sp3d>
            <a:bevelT w="63500" h="50800"/>
          </a:sp3d>
        </p:spPr>
      </p:pic>
      <p:sp>
        <p:nvSpPr>
          <p:cNvPr id="41" name="Oval 40">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47279" y="6159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Resim 6">
            <a:extLst>
              <a:ext uri="{FF2B5EF4-FFF2-40B4-BE49-F238E27FC236}">
                <a16:creationId xmlns:a16="http://schemas.microsoft.com/office/drawing/2014/main" id="{A64214EC-D078-4402-867F-80A11B571C81}"/>
              </a:ext>
            </a:extLst>
          </p:cNvPr>
          <p:cNvPicPr>
            <a:picLocks noChangeAspect="1"/>
          </p:cNvPicPr>
          <p:nvPr/>
        </p:nvPicPr>
        <p:blipFill rotWithShape="1">
          <a:blip r:embed="rId5"/>
          <a:srcRect l="9542" r="23707" b="-1"/>
          <a:stretch/>
        </p:blipFill>
        <p:spPr>
          <a:xfrm>
            <a:off x="5511871" y="780500"/>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cene3d>
            <a:camera prst="perspectiveFront" fov="5400000"/>
            <a:lightRig rig="threePt" dir="t">
              <a:rot lat="0" lon="0" rev="19200000"/>
            </a:lightRig>
          </a:scene3d>
          <a:sp3d extrusionH="25400">
            <a:bevelT w="304800" h="152400" prst="hardEdge"/>
            <a:extrusionClr>
              <a:srgbClr val="000000"/>
            </a:extrusionClr>
          </a:sp3d>
        </p:spPr>
      </p:pic>
      <p:sp>
        <p:nvSpPr>
          <p:cNvPr id="43" name="Freeform: Shape 42">
            <a:extLst>
              <a:ext uri="{FF2B5EF4-FFF2-40B4-BE49-F238E27FC236}">
                <a16:creationId xmlns:a16="http://schemas.microsoft.com/office/drawing/2014/main" id="{31103AB2-C090-458F-B752-294F23AFA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1"/>
            <a:ext cx="3439432" cy="3785157"/>
          </a:xfrm>
          <a:custGeom>
            <a:avLst/>
            <a:gdLst>
              <a:gd name="connsiteX0" fmla="*/ 198262 w 3439432"/>
              <a:gd name="connsiteY0" fmla="*/ 0 h 3785157"/>
              <a:gd name="connsiteX1" fmla="*/ 3439432 w 3439432"/>
              <a:gd name="connsiteY1" fmla="*/ 0 h 3785157"/>
              <a:gd name="connsiteX2" fmla="*/ 3439432 w 3439432"/>
              <a:gd name="connsiteY2" fmla="*/ 3697836 h 3785157"/>
              <a:gd name="connsiteX3" fmla="*/ 3318024 w 3439432"/>
              <a:gd name="connsiteY3" fmla="*/ 3729054 h 3785157"/>
              <a:gd name="connsiteX4" fmla="*/ 2761488 w 3439432"/>
              <a:gd name="connsiteY4" fmla="*/ 3785157 h 3785157"/>
              <a:gd name="connsiteX5" fmla="*/ 0 w 3439432"/>
              <a:gd name="connsiteY5" fmla="*/ 1023669 h 3785157"/>
              <a:gd name="connsiteX6" fmla="*/ 124151 w 3439432"/>
              <a:gd name="connsiteY6" fmla="*/ 202487 h 378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785157">
                <a:moveTo>
                  <a:pt x="198262" y="0"/>
                </a:moveTo>
                <a:lnTo>
                  <a:pt x="3439432" y="0"/>
                </a:lnTo>
                <a:lnTo>
                  <a:pt x="3439432" y="3697836"/>
                </a:lnTo>
                <a:lnTo>
                  <a:pt x="3318024" y="3729054"/>
                </a:lnTo>
                <a:cubicBezTo>
                  <a:pt x="3138258" y="3765839"/>
                  <a:pt x="2952129" y="3785157"/>
                  <a:pt x="2761488" y="3785157"/>
                </a:cubicBezTo>
                <a:cubicBezTo>
                  <a:pt x="1236360" y="3785157"/>
                  <a:pt x="0" y="2548797"/>
                  <a:pt x="0" y="1023669"/>
                </a:cubicBezTo>
                <a:cubicBezTo>
                  <a:pt x="0" y="737708"/>
                  <a:pt x="43466" y="461898"/>
                  <a:pt x="124151" y="20248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Resim 7">
            <a:extLst>
              <a:ext uri="{FF2B5EF4-FFF2-40B4-BE49-F238E27FC236}">
                <a16:creationId xmlns:a16="http://schemas.microsoft.com/office/drawing/2014/main" id="{62B21103-715D-45B5-8B34-732ABFDF369B}"/>
              </a:ext>
            </a:extLst>
          </p:cNvPr>
          <p:cNvPicPr>
            <a:picLocks noChangeAspect="1"/>
          </p:cNvPicPr>
          <p:nvPr/>
        </p:nvPicPr>
        <p:blipFill rotWithShape="1">
          <a:blip r:embed="rId6"/>
          <a:srcRect l="397" r="37421" b="1"/>
          <a:stretch/>
        </p:blipFill>
        <p:spPr>
          <a:xfrm>
            <a:off x="8918761" y="-4331"/>
            <a:ext cx="3273238" cy="3618965"/>
          </a:xfrm>
          <a:custGeom>
            <a:avLst/>
            <a:gdLst>
              <a:gd name="connsiteX0" fmla="*/ 210437 w 3273238"/>
              <a:gd name="connsiteY0" fmla="*/ 0 h 3618965"/>
              <a:gd name="connsiteX1" fmla="*/ 3273238 w 3273238"/>
              <a:gd name="connsiteY1" fmla="*/ 0 h 3618965"/>
              <a:gd name="connsiteX2" fmla="*/ 3273238 w 3273238"/>
              <a:gd name="connsiteY2" fmla="*/ 3526409 h 3618965"/>
              <a:gd name="connsiteX3" fmla="*/ 3118338 w 3273238"/>
              <a:gd name="connsiteY3" fmla="*/ 3566238 h 3618965"/>
              <a:gd name="connsiteX4" fmla="*/ 2595295 w 3273238"/>
              <a:gd name="connsiteY4" fmla="*/ 3618965 h 3618965"/>
              <a:gd name="connsiteX5" fmla="*/ 0 w 3273238"/>
              <a:gd name="connsiteY5" fmla="*/ 1023670 h 3618965"/>
              <a:gd name="connsiteX6" fmla="*/ 203951 w 3273238"/>
              <a:gd name="connsiteY6" fmla="*/ 13464 h 361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256025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975"/>
    </mc:Choice>
    <mc:Fallback xmlns="">
      <p:transition spd="slow" advTm="97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6DC1B36-8D56-4B44-9E28-0F01627DE87D}"/>
              </a:ext>
            </a:extLst>
          </p:cNvPr>
          <p:cNvSpPr>
            <a:spLocks noGrp="1"/>
          </p:cNvSpPr>
          <p:nvPr>
            <p:ph type="title"/>
          </p:nvPr>
        </p:nvSpPr>
        <p:spPr/>
        <p:txBody>
          <a:bodyPr/>
          <a:lstStyle/>
          <a:p>
            <a:r>
              <a:rPr lang="tr-TR" dirty="0"/>
              <a:t>Teşekkürler..</a:t>
            </a:r>
          </a:p>
        </p:txBody>
      </p:sp>
      <p:sp>
        <p:nvSpPr>
          <p:cNvPr id="3" name="İçerik Yer Tutucusu 2">
            <a:extLst>
              <a:ext uri="{FF2B5EF4-FFF2-40B4-BE49-F238E27FC236}">
                <a16:creationId xmlns:a16="http://schemas.microsoft.com/office/drawing/2014/main" id="{5AA598A7-D780-4554-99CE-BEC92C0333B4}"/>
              </a:ext>
            </a:extLst>
          </p:cNvPr>
          <p:cNvSpPr>
            <a:spLocks noGrp="1"/>
          </p:cNvSpPr>
          <p:nvPr>
            <p:ph idx="1"/>
          </p:nvPr>
        </p:nvSpPr>
        <p:spPr/>
        <p:txBody>
          <a:bodyPr/>
          <a:lstStyle/>
          <a:p>
            <a:endParaRPr lang="tr-TR" dirty="0"/>
          </a:p>
        </p:txBody>
      </p:sp>
    </p:spTree>
    <p:extLst>
      <p:ext uri="{BB962C8B-B14F-4D97-AF65-F5344CB8AC3E}">
        <p14:creationId xmlns:p14="http://schemas.microsoft.com/office/powerpoint/2010/main" val="2950650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22A78EC3-31C6-4A74-A2D6-08E8D6119AD8}"/>
              </a:ext>
            </a:extLst>
          </p:cNvPr>
          <p:cNvPicPr>
            <a:picLocks noChangeAspect="1"/>
          </p:cNvPicPr>
          <p:nvPr/>
        </p:nvPicPr>
        <p:blipFill rotWithShape="1">
          <a:blip r:embed="rId3"/>
          <a:srcRect l="7939" r="10624"/>
          <a:stretch/>
        </p:blipFill>
        <p:spPr>
          <a:xfrm>
            <a:off x="838200" y="-3810"/>
            <a:ext cx="9928860" cy="6858001"/>
          </a:xfrm>
          <a:prstGeom prst="rect">
            <a:avLst/>
          </a:prstGeom>
        </p:spPr>
      </p:pic>
      <p:pic>
        <p:nvPicPr>
          <p:cNvPr id="10" name="Picture 9">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5125606"/>
      </p:ext>
    </p:extLst>
  </p:cSld>
  <p:clrMapOvr>
    <a:masterClrMapping/>
  </p:clrMapOvr>
  <mc:AlternateContent xmlns:mc="http://schemas.openxmlformats.org/markup-compatibility/2006" xmlns:p14="http://schemas.microsoft.com/office/powerpoint/2010/main">
    <mc:Choice Requires="p14">
      <p:transition spd="slow" p14:dur="2000" advTm="1997"/>
    </mc:Choice>
    <mc:Fallback xmlns="">
      <p:transition spd="slow" advTm="199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003A07A-33D0-449F-A291-947D4DCE43F4}"/>
              </a:ext>
            </a:extLst>
          </p:cNvPr>
          <p:cNvSpPr>
            <a:spLocks noGrp="1"/>
          </p:cNvSpPr>
          <p:nvPr>
            <p:ph type="title"/>
          </p:nvPr>
        </p:nvSpPr>
        <p:spPr>
          <a:xfrm>
            <a:off x="6400800" y="484632"/>
            <a:ext cx="5299586" cy="1609344"/>
          </a:xfrm>
          <a:ln>
            <a:noFill/>
          </a:ln>
        </p:spPr>
        <p:txBody>
          <a:bodyPr>
            <a:normAutofit/>
          </a:bodyPr>
          <a:lstStyle/>
          <a:p>
            <a:r>
              <a:rPr lang="tr-TR" sz="4000" dirty="0"/>
              <a:t>Postpartum</a:t>
            </a:r>
          </a:p>
        </p:txBody>
      </p:sp>
      <p:pic>
        <p:nvPicPr>
          <p:cNvPr id="4" name="Resim 3">
            <a:extLst>
              <a:ext uri="{FF2B5EF4-FFF2-40B4-BE49-F238E27FC236}">
                <a16:creationId xmlns:a16="http://schemas.microsoft.com/office/drawing/2014/main" id="{12F94618-6ABE-46BF-BE95-4E1900436D48}"/>
              </a:ext>
            </a:extLst>
          </p:cNvPr>
          <p:cNvPicPr>
            <a:picLocks noChangeAspect="1"/>
          </p:cNvPicPr>
          <p:nvPr/>
        </p:nvPicPr>
        <p:blipFill rotWithShape="1">
          <a:blip r:embed="rId3"/>
          <a:srcRect l="43256" r="16719" b="-2"/>
          <a:stretch/>
        </p:blipFill>
        <p:spPr>
          <a:xfrm>
            <a:off x="20" y="10"/>
            <a:ext cx="2917436" cy="3407764"/>
          </a:xfrm>
          <a:prstGeom prst="rect">
            <a:avLst/>
          </a:prstGeom>
        </p:spPr>
      </p:pic>
      <p:pic>
        <p:nvPicPr>
          <p:cNvPr id="7" name="Resim 6">
            <a:extLst>
              <a:ext uri="{FF2B5EF4-FFF2-40B4-BE49-F238E27FC236}">
                <a16:creationId xmlns:a16="http://schemas.microsoft.com/office/drawing/2014/main" id="{2FB5977E-634F-43A8-B65C-D12FC391D3EC}"/>
              </a:ext>
            </a:extLst>
          </p:cNvPr>
          <p:cNvPicPr>
            <a:picLocks noChangeAspect="1"/>
          </p:cNvPicPr>
          <p:nvPr/>
        </p:nvPicPr>
        <p:blipFill rotWithShape="1">
          <a:blip r:embed="rId4"/>
          <a:srcRect l="15038" r="28246" b="4"/>
          <a:stretch/>
        </p:blipFill>
        <p:spPr>
          <a:xfrm>
            <a:off x="3008896" y="-2655"/>
            <a:ext cx="2917457" cy="3407774"/>
          </a:xfrm>
          <a:prstGeom prst="rect">
            <a:avLst/>
          </a:prstGeom>
        </p:spPr>
      </p:pic>
      <p:pic>
        <p:nvPicPr>
          <p:cNvPr id="6" name="Resim 5">
            <a:extLst>
              <a:ext uri="{FF2B5EF4-FFF2-40B4-BE49-F238E27FC236}">
                <a16:creationId xmlns:a16="http://schemas.microsoft.com/office/drawing/2014/main" id="{360CB06C-313F-4DC3-92BE-042CBCC6BD2B}"/>
              </a:ext>
            </a:extLst>
          </p:cNvPr>
          <p:cNvPicPr>
            <a:picLocks noChangeAspect="1"/>
          </p:cNvPicPr>
          <p:nvPr/>
        </p:nvPicPr>
        <p:blipFill rotWithShape="1">
          <a:blip r:embed="rId5"/>
          <a:srcRect r="1333" b="-3"/>
          <a:stretch/>
        </p:blipFill>
        <p:spPr>
          <a:xfrm>
            <a:off x="20" y="3494314"/>
            <a:ext cx="5926333" cy="3363686"/>
          </a:xfrm>
          <a:prstGeom prst="rect">
            <a:avLst/>
          </a:prstGeom>
        </p:spPr>
      </p:pic>
      <p:sp>
        <p:nvSpPr>
          <p:cNvPr id="11" name="Content Placeholder 10">
            <a:extLst>
              <a:ext uri="{FF2B5EF4-FFF2-40B4-BE49-F238E27FC236}">
                <a16:creationId xmlns:a16="http://schemas.microsoft.com/office/drawing/2014/main" id="{8223A946-A6E3-4C9B-BD88-9CC8A97FCC80}"/>
              </a:ext>
            </a:extLst>
          </p:cNvPr>
          <p:cNvSpPr>
            <a:spLocks noGrp="1"/>
          </p:cNvSpPr>
          <p:nvPr>
            <p:ph idx="1"/>
          </p:nvPr>
        </p:nvSpPr>
        <p:spPr>
          <a:xfrm>
            <a:off x="6400800" y="2121408"/>
            <a:ext cx="5118756" cy="4050792"/>
          </a:xfrm>
        </p:spPr>
        <p:txBody>
          <a:bodyPr>
            <a:normAutofit/>
          </a:bodyPr>
          <a:lstStyle/>
          <a:p>
            <a:r>
              <a:rPr lang="tr-TR" sz="2000" dirty="0"/>
              <a:t>Annelik Hüznü</a:t>
            </a:r>
          </a:p>
          <a:p>
            <a:endParaRPr lang="tr-TR" sz="2000" dirty="0"/>
          </a:p>
          <a:p>
            <a:r>
              <a:rPr lang="tr-TR" sz="2000" dirty="0"/>
              <a:t>Postpartum Depresyon</a:t>
            </a:r>
          </a:p>
          <a:p>
            <a:endParaRPr lang="tr-TR" sz="2000" dirty="0"/>
          </a:p>
          <a:p>
            <a:r>
              <a:rPr lang="tr-TR" sz="2000" dirty="0"/>
              <a:t>Postpartum Psikoz</a:t>
            </a:r>
            <a:endParaRPr lang="en-US" sz="2000" dirty="0"/>
          </a:p>
        </p:txBody>
      </p:sp>
    </p:spTree>
    <p:extLst>
      <p:ext uri="{BB962C8B-B14F-4D97-AF65-F5344CB8AC3E}">
        <p14:creationId xmlns:p14="http://schemas.microsoft.com/office/powerpoint/2010/main" val="134151032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7521DD34-C6F2-4402-9A01-962807DB6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Unvan 1">
            <a:extLst>
              <a:ext uri="{FF2B5EF4-FFF2-40B4-BE49-F238E27FC236}">
                <a16:creationId xmlns:a16="http://schemas.microsoft.com/office/drawing/2014/main" id="{4CF0C688-B218-4678-9C50-903449F8F05E}"/>
              </a:ext>
            </a:extLst>
          </p:cNvPr>
          <p:cNvSpPr>
            <a:spLocks noGrp="1"/>
          </p:cNvSpPr>
          <p:nvPr>
            <p:ph type="title"/>
          </p:nvPr>
        </p:nvSpPr>
        <p:spPr>
          <a:xfrm>
            <a:off x="619760" y="764373"/>
            <a:ext cx="5154508" cy="1293028"/>
          </a:xfrm>
        </p:spPr>
        <p:txBody>
          <a:bodyPr>
            <a:normAutofit/>
          </a:bodyPr>
          <a:lstStyle/>
          <a:p>
            <a:r>
              <a:rPr lang="tr-TR" sz="4000" dirty="0"/>
              <a:t>Annelik hüznü</a:t>
            </a:r>
          </a:p>
        </p:txBody>
      </p:sp>
      <p:sp>
        <p:nvSpPr>
          <p:cNvPr id="1033" name="Content Placeholder 1032">
            <a:extLst>
              <a:ext uri="{FF2B5EF4-FFF2-40B4-BE49-F238E27FC236}">
                <a16:creationId xmlns:a16="http://schemas.microsoft.com/office/drawing/2014/main" id="{555A9D7F-85BD-43BE-AC36-A5859DABE2E6}"/>
              </a:ext>
            </a:extLst>
          </p:cNvPr>
          <p:cNvSpPr>
            <a:spLocks noGrp="1"/>
          </p:cNvSpPr>
          <p:nvPr>
            <p:ph idx="1"/>
          </p:nvPr>
        </p:nvSpPr>
        <p:spPr>
          <a:xfrm>
            <a:off x="619760" y="2194560"/>
            <a:ext cx="5154507" cy="4024125"/>
          </a:xfrm>
        </p:spPr>
        <p:txBody>
          <a:bodyPr anchor="ctr">
            <a:normAutofit/>
          </a:bodyPr>
          <a:lstStyle/>
          <a:p>
            <a:endParaRPr lang="tr-TR" sz="2000" dirty="0"/>
          </a:p>
          <a:p>
            <a:r>
              <a:rPr lang="tr-TR" sz="2000" dirty="0"/>
              <a:t>Yeni annelerin %50-80’inde görülebilir.</a:t>
            </a:r>
          </a:p>
          <a:p>
            <a:r>
              <a:rPr lang="tr-TR" sz="2000" dirty="0"/>
              <a:t>Doğum sonrası 3.-5. günlerde başlar. </a:t>
            </a:r>
          </a:p>
        </p:txBody>
      </p:sp>
      <p:pic>
        <p:nvPicPr>
          <p:cNvPr id="4" name="Resim 3">
            <a:extLst>
              <a:ext uri="{FF2B5EF4-FFF2-40B4-BE49-F238E27FC236}">
                <a16:creationId xmlns:a16="http://schemas.microsoft.com/office/drawing/2014/main" id="{2EEA7B5D-58E1-4A97-BFBA-0A090B3045BE}"/>
              </a:ext>
            </a:extLst>
          </p:cNvPr>
          <p:cNvPicPr>
            <a:picLocks noChangeAspect="1"/>
          </p:cNvPicPr>
          <p:nvPr/>
        </p:nvPicPr>
        <p:blipFill rotWithShape="1">
          <a:blip r:embed="rId3"/>
          <a:srcRect t="3646" r="4" b="6145"/>
          <a:stretch/>
        </p:blipFill>
        <p:spPr>
          <a:xfrm>
            <a:off x="6417733" y="10"/>
            <a:ext cx="3270176" cy="3933487"/>
          </a:xfrm>
          <a:prstGeom prst="rect">
            <a:avLst/>
          </a:prstGeom>
        </p:spPr>
      </p:pic>
      <p:pic>
        <p:nvPicPr>
          <p:cNvPr id="1031" name="Picture 4" descr="Ä°lgili resim">
            <a:extLst>
              <a:ext uri="{FF2B5EF4-FFF2-40B4-BE49-F238E27FC236}">
                <a16:creationId xmlns:a16="http://schemas.microsoft.com/office/drawing/2014/main" id="{7A30F5D9-B5F0-4207-9F76-9940497865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991" r="2421" b="-2"/>
          <a:stretch/>
        </p:blipFill>
        <p:spPr bwMode="auto">
          <a:xfrm>
            <a:off x="9782174" y="10"/>
            <a:ext cx="2409826" cy="39334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nnelik hÃ¼znÃ¼ ile ilgili gÃ¶rsel sonucu">
            <a:extLst>
              <a:ext uri="{FF2B5EF4-FFF2-40B4-BE49-F238E27FC236}">
                <a16:creationId xmlns:a16="http://schemas.microsoft.com/office/drawing/2014/main" id="{047981CF-77E2-4CC8-BFDE-7815BA4E1DC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 b="12227"/>
          <a:stretch/>
        </p:blipFill>
        <p:spPr bwMode="auto">
          <a:xfrm>
            <a:off x="6417734" y="4019724"/>
            <a:ext cx="5774266" cy="2838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96877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8D10FF57-04AA-4228-9C6D-97048943E62D}"/>
              </a:ext>
            </a:extLst>
          </p:cNvPr>
          <p:cNvPicPr>
            <a:picLocks noChangeAspect="1"/>
          </p:cNvPicPr>
          <p:nvPr/>
        </p:nvPicPr>
        <p:blipFill rotWithShape="1">
          <a:blip r:embed="rId3"/>
          <a:srcRect r="32432" b="-4"/>
          <a:stretch/>
        </p:blipFill>
        <p:spPr>
          <a:xfrm>
            <a:off x="1" y="-6235"/>
            <a:ext cx="3255403" cy="2505456"/>
          </a:xfrm>
          <a:custGeom>
            <a:avLst/>
            <a:gdLst>
              <a:gd name="connsiteX0" fmla="*/ 0 w 3255403"/>
              <a:gd name="connsiteY0" fmla="*/ 0 h 2505456"/>
              <a:gd name="connsiteX1" fmla="*/ 3255403 w 3255403"/>
              <a:gd name="connsiteY1" fmla="*/ 0 h 2505456"/>
              <a:gd name="connsiteX2" fmla="*/ 2094477 w 3255403"/>
              <a:gd name="connsiteY2" fmla="*/ 2505456 h 2505456"/>
              <a:gd name="connsiteX3" fmla="*/ 0 w 3255403"/>
              <a:gd name="connsiteY3" fmla="*/ 2505456 h 2505456"/>
            </a:gdLst>
            <a:ahLst/>
            <a:cxnLst>
              <a:cxn ang="0">
                <a:pos x="connsiteX0" y="connsiteY0"/>
              </a:cxn>
              <a:cxn ang="0">
                <a:pos x="connsiteX1" y="connsiteY1"/>
              </a:cxn>
              <a:cxn ang="0">
                <a:pos x="connsiteX2" y="connsiteY2"/>
              </a:cxn>
              <a:cxn ang="0">
                <a:pos x="connsiteX3" y="connsiteY3"/>
              </a:cxn>
            </a:cxnLst>
            <a:rect l="l" t="t" r="r" b="b"/>
            <a:pathLst>
              <a:path w="3255403" h="2505456">
                <a:moveTo>
                  <a:pt x="0" y="0"/>
                </a:moveTo>
                <a:lnTo>
                  <a:pt x="3255403" y="0"/>
                </a:lnTo>
                <a:lnTo>
                  <a:pt x="2094477" y="2505456"/>
                </a:lnTo>
                <a:lnTo>
                  <a:pt x="0" y="2505456"/>
                </a:lnTo>
                <a:close/>
              </a:path>
            </a:pathLst>
          </a:custGeom>
        </p:spPr>
      </p:pic>
      <p:pic>
        <p:nvPicPr>
          <p:cNvPr id="5" name="Resim 4">
            <a:extLst>
              <a:ext uri="{FF2B5EF4-FFF2-40B4-BE49-F238E27FC236}">
                <a16:creationId xmlns:a16="http://schemas.microsoft.com/office/drawing/2014/main" id="{DFC0B1ED-D779-4921-8391-D66C883B4C4E}"/>
              </a:ext>
            </a:extLst>
          </p:cNvPr>
          <p:cNvPicPr>
            <a:picLocks noChangeAspect="1"/>
          </p:cNvPicPr>
          <p:nvPr/>
        </p:nvPicPr>
        <p:blipFill rotWithShape="1">
          <a:blip r:embed="rId4"/>
          <a:srcRect t="4773" r="-3" b="4770"/>
          <a:stretch/>
        </p:blipFill>
        <p:spPr>
          <a:xfrm>
            <a:off x="7381876" y="10"/>
            <a:ext cx="4810125" cy="2501827"/>
          </a:xfrm>
          <a:custGeom>
            <a:avLst/>
            <a:gdLst>
              <a:gd name="connsiteX0" fmla="*/ 1159248 w 4810125"/>
              <a:gd name="connsiteY0" fmla="*/ 0 h 2501837"/>
              <a:gd name="connsiteX1" fmla="*/ 4810125 w 4810125"/>
              <a:gd name="connsiteY1" fmla="*/ 0 h 2501837"/>
              <a:gd name="connsiteX2" fmla="*/ 4810125 w 4810125"/>
              <a:gd name="connsiteY2" fmla="*/ 2501837 h 2501837"/>
              <a:gd name="connsiteX3" fmla="*/ 0 w 4810125"/>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4810125" h="2501837">
                <a:moveTo>
                  <a:pt x="1159248" y="0"/>
                </a:moveTo>
                <a:lnTo>
                  <a:pt x="4810125" y="0"/>
                </a:lnTo>
                <a:lnTo>
                  <a:pt x="4810125" y="2501837"/>
                </a:lnTo>
                <a:lnTo>
                  <a:pt x="0" y="2501837"/>
                </a:lnTo>
                <a:close/>
              </a:path>
            </a:pathLst>
          </a:custGeom>
        </p:spPr>
      </p:pic>
      <p:pic>
        <p:nvPicPr>
          <p:cNvPr id="4" name="İçerik Yer Tutucusu 3">
            <a:extLst>
              <a:ext uri="{FF2B5EF4-FFF2-40B4-BE49-F238E27FC236}">
                <a16:creationId xmlns:a16="http://schemas.microsoft.com/office/drawing/2014/main" id="{213080BA-1EED-4D41-A2CF-4F5EB93489DB}"/>
              </a:ext>
            </a:extLst>
          </p:cNvPr>
          <p:cNvPicPr>
            <a:picLocks noGrp="1" noChangeAspect="1"/>
          </p:cNvPicPr>
          <p:nvPr>
            <p:ph idx="1"/>
          </p:nvPr>
        </p:nvPicPr>
        <p:blipFill rotWithShape="1">
          <a:blip r:embed="rId5"/>
          <a:srcRect t="19044" b="30544"/>
          <a:stretch/>
        </p:blipFill>
        <p:spPr>
          <a:xfrm>
            <a:off x="4675537" y="-6235"/>
            <a:ext cx="3677817" cy="2505456"/>
          </a:xfrm>
          <a:custGeom>
            <a:avLst/>
            <a:gdLst>
              <a:gd name="connsiteX0" fmla="*/ 1160926 w 3677817"/>
              <a:gd name="connsiteY0" fmla="*/ 0 h 2505456"/>
              <a:gd name="connsiteX1" fmla="*/ 3677817 w 3677817"/>
              <a:gd name="connsiteY1" fmla="*/ 0 h 2505456"/>
              <a:gd name="connsiteX2" fmla="*/ 2516891 w 3677817"/>
              <a:gd name="connsiteY2" fmla="*/ 2505456 h 2505456"/>
              <a:gd name="connsiteX3" fmla="*/ 0 w 3677817"/>
              <a:gd name="connsiteY3" fmla="*/ 2505456 h 2505456"/>
            </a:gdLst>
            <a:ahLst/>
            <a:cxnLst>
              <a:cxn ang="0">
                <a:pos x="connsiteX0" y="connsiteY0"/>
              </a:cxn>
              <a:cxn ang="0">
                <a:pos x="connsiteX1" y="connsiteY1"/>
              </a:cxn>
              <a:cxn ang="0">
                <a:pos x="connsiteX2" y="connsiteY2"/>
              </a:cxn>
              <a:cxn ang="0">
                <a:pos x="connsiteX3" y="connsiteY3"/>
              </a:cxn>
            </a:cxnLst>
            <a:rect l="l" t="t" r="r" b="b"/>
            <a:pathLst>
              <a:path w="3677817" h="2505456">
                <a:moveTo>
                  <a:pt x="1160926" y="0"/>
                </a:moveTo>
                <a:lnTo>
                  <a:pt x="3677817" y="0"/>
                </a:lnTo>
                <a:lnTo>
                  <a:pt x="2516891" y="2505456"/>
                </a:lnTo>
                <a:lnTo>
                  <a:pt x="0" y="2505456"/>
                </a:lnTo>
                <a:close/>
              </a:path>
            </a:pathLst>
          </a:custGeom>
        </p:spPr>
      </p:pic>
      <p:pic>
        <p:nvPicPr>
          <p:cNvPr id="7" name="Resim 6">
            <a:extLst>
              <a:ext uri="{FF2B5EF4-FFF2-40B4-BE49-F238E27FC236}">
                <a16:creationId xmlns:a16="http://schemas.microsoft.com/office/drawing/2014/main" id="{A49BF7AB-7C14-4A9D-A244-61E4EE11BAF5}"/>
              </a:ext>
            </a:extLst>
          </p:cNvPr>
          <p:cNvPicPr>
            <a:picLocks noChangeAspect="1"/>
          </p:cNvPicPr>
          <p:nvPr/>
        </p:nvPicPr>
        <p:blipFill rotWithShape="1">
          <a:blip r:embed="rId6"/>
          <a:srcRect r="4560" b="-2"/>
          <a:stretch/>
        </p:blipFill>
        <p:spPr>
          <a:xfrm>
            <a:off x="1" y="2660089"/>
            <a:ext cx="7122523" cy="4197911"/>
          </a:xfrm>
          <a:custGeom>
            <a:avLst/>
            <a:gdLst>
              <a:gd name="connsiteX0" fmla="*/ 0 w 7122523"/>
              <a:gd name="connsiteY0" fmla="*/ 0 h 4197911"/>
              <a:gd name="connsiteX1" fmla="*/ 7122523 w 7122523"/>
              <a:gd name="connsiteY1" fmla="*/ 0 h 4197911"/>
              <a:gd name="connsiteX2" fmla="*/ 5177382 w 7122523"/>
              <a:gd name="connsiteY2" fmla="*/ 4197911 h 4197911"/>
              <a:gd name="connsiteX3" fmla="*/ 5171159 w 7122523"/>
              <a:gd name="connsiteY3" fmla="*/ 4197911 h 4197911"/>
              <a:gd name="connsiteX4" fmla="*/ 3981368 w 7122523"/>
              <a:gd name="connsiteY4" fmla="*/ 4197911 h 4197911"/>
              <a:gd name="connsiteX5" fmla="*/ 2331323 w 7122523"/>
              <a:gd name="connsiteY5" fmla="*/ 4197911 h 4197911"/>
              <a:gd name="connsiteX6" fmla="*/ 0 w 7122523"/>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0"/>
                </a:moveTo>
                <a:lnTo>
                  <a:pt x="7122523" y="0"/>
                </a:lnTo>
                <a:lnTo>
                  <a:pt x="5177382" y="4197911"/>
                </a:lnTo>
                <a:lnTo>
                  <a:pt x="5171159" y="4197911"/>
                </a:lnTo>
                <a:lnTo>
                  <a:pt x="3981368" y="4197911"/>
                </a:lnTo>
                <a:lnTo>
                  <a:pt x="2331323" y="4197911"/>
                </a:lnTo>
                <a:lnTo>
                  <a:pt x="0" y="4197911"/>
                </a:lnTo>
                <a:close/>
              </a:path>
            </a:pathLst>
          </a:custGeom>
        </p:spPr>
      </p:pic>
      <p:sp>
        <p:nvSpPr>
          <p:cNvPr id="13"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4F46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Unvan 1">
            <a:extLst>
              <a:ext uri="{FF2B5EF4-FFF2-40B4-BE49-F238E27FC236}">
                <a16:creationId xmlns:a16="http://schemas.microsoft.com/office/drawing/2014/main" id="{4ABAE369-B096-4ED3-BEFF-F8F75C029039}"/>
              </a:ext>
            </a:extLst>
          </p:cNvPr>
          <p:cNvSpPr>
            <a:spLocks noGrp="1"/>
          </p:cNvSpPr>
          <p:nvPr>
            <p:ph type="title"/>
          </p:nvPr>
        </p:nvSpPr>
        <p:spPr>
          <a:xfrm>
            <a:off x="6619164" y="4189864"/>
            <a:ext cx="4997354" cy="2163872"/>
          </a:xfrm>
        </p:spPr>
        <p:txBody>
          <a:bodyPr vert="horz" lIns="91440" tIns="45720" rIns="91440" bIns="45720" rtlCol="0" anchor="t">
            <a:normAutofit/>
          </a:bodyPr>
          <a:lstStyle/>
          <a:p>
            <a:pPr algn="r"/>
            <a:r>
              <a:rPr lang="tr-TR" sz="6000" kern="1200" dirty="0">
                <a:solidFill>
                  <a:srgbClr val="FFFFFF"/>
                </a:solidFill>
                <a:latin typeface="+mj-lt"/>
                <a:ea typeface="+mj-ea"/>
                <a:cs typeface="+mj-cs"/>
              </a:rPr>
              <a:t>Semptomlar</a:t>
            </a:r>
            <a:endParaRPr lang="en-US" sz="6000" kern="1200" dirty="0">
              <a:solidFill>
                <a:srgbClr val="FFFFFF"/>
              </a:solidFill>
              <a:latin typeface="+mj-lt"/>
              <a:ea typeface="+mj-ea"/>
              <a:cs typeface="+mj-cs"/>
            </a:endParaRPr>
          </a:p>
        </p:txBody>
      </p:sp>
      <p:pic>
        <p:nvPicPr>
          <p:cNvPr id="6" name="Resim 5">
            <a:extLst>
              <a:ext uri="{FF2B5EF4-FFF2-40B4-BE49-F238E27FC236}">
                <a16:creationId xmlns:a16="http://schemas.microsoft.com/office/drawing/2014/main" id="{EBEF6598-E71D-46DC-8B89-ED7B520936A0}"/>
              </a:ext>
            </a:extLst>
          </p:cNvPr>
          <p:cNvPicPr>
            <a:picLocks noChangeAspect="1"/>
          </p:cNvPicPr>
          <p:nvPr/>
        </p:nvPicPr>
        <p:blipFill rotWithShape="1">
          <a:blip r:embed="rId7"/>
          <a:srcRect l="9823" r="-2" b="-2"/>
          <a:stretch/>
        </p:blipFill>
        <p:spPr>
          <a:xfrm>
            <a:off x="2261968" y="10"/>
            <a:ext cx="3393943" cy="2502833"/>
          </a:xfrm>
          <a:custGeom>
            <a:avLst/>
            <a:gdLst>
              <a:gd name="connsiteX0" fmla="*/ 1159715 w 3393943"/>
              <a:gd name="connsiteY0" fmla="*/ 0 h 2502843"/>
              <a:gd name="connsiteX1" fmla="*/ 3393943 w 3393943"/>
              <a:gd name="connsiteY1" fmla="*/ 0 h 2502843"/>
              <a:gd name="connsiteX2" fmla="*/ 2234228 w 3393943"/>
              <a:gd name="connsiteY2" fmla="*/ 2502843 h 2502843"/>
              <a:gd name="connsiteX3" fmla="*/ 0 w 3393943"/>
              <a:gd name="connsiteY3" fmla="*/ 2502843 h 2502843"/>
            </a:gdLst>
            <a:ahLst/>
            <a:cxnLst>
              <a:cxn ang="0">
                <a:pos x="connsiteX0" y="connsiteY0"/>
              </a:cxn>
              <a:cxn ang="0">
                <a:pos x="connsiteX1" y="connsiteY1"/>
              </a:cxn>
              <a:cxn ang="0">
                <a:pos x="connsiteX2" y="connsiteY2"/>
              </a:cxn>
              <a:cxn ang="0">
                <a:pos x="connsiteX3" y="connsiteY3"/>
              </a:cxn>
            </a:cxnLst>
            <a:rect l="l" t="t" r="r" b="b"/>
            <a:pathLst>
              <a:path w="3393943" h="2502843">
                <a:moveTo>
                  <a:pt x="1159715" y="0"/>
                </a:moveTo>
                <a:lnTo>
                  <a:pt x="3393943" y="0"/>
                </a:lnTo>
                <a:lnTo>
                  <a:pt x="2234228" y="2502843"/>
                </a:lnTo>
                <a:lnTo>
                  <a:pt x="0" y="2502843"/>
                </a:lnTo>
                <a:close/>
              </a:path>
            </a:pathLst>
          </a:custGeom>
        </p:spPr>
      </p:pic>
    </p:spTree>
    <p:extLst>
      <p:ext uri="{BB962C8B-B14F-4D97-AF65-F5344CB8AC3E}">
        <p14:creationId xmlns:p14="http://schemas.microsoft.com/office/powerpoint/2010/main" val="149908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BB08E5F1-E41D-4632-B968-B0CF2B62D61B}"/>
              </a:ext>
            </a:extLst>
          </p:cNvPr>
          <p:cNvPicPr>
            <a:picLocks noChangeAspect="1"/>
          </p:cNvPicPr>
          <p:nvPr/>
        </p:nvPicPr>
        <p:blipFill rotWithShape="1">
          <a:blip r:embed="rId2">
            <a:alphaModFix/>
            <a:extLst/>
          </a:blip>
          <a:srcRect l="4476" r="2288"/>
          <a:stretch/>
        </p:blipFill>
        <p:spPr>
          <a:xfrm>
            <a:off x="5797543" y="10"/>
            <a:ext cx="6394152" cy="6857990"/>
          </a:xfrm>
          <a:prstGeom prst="rect">
            <a:avLst/>
          </a:prstGeom>
        </p:spPr>
      </p:pic>
      <p:pic>
        <p:nvPicPr>
          <p:cNvPr id="29" name="Picture 26">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11" name="Unvan 10">
            <a:extLst>
              <a:ext uri="{FF2B5EF4-FFF2-40B4-BE49-F238E27FC236}">
                <a16:creationId xmlns:a16="http://schemas.microsoft.com/office/drawing/2014/main" id="{EAF46AB8-36EB-4D17-8A83-3809D75137F5}"/>
              </a:ext>
            </a:extLst>
          </p:cNvPr>
          <p:cNvSpPr>
            <a:spLocks noGrp="1"/>
          </p:cNvSpPr>
          <p:nvPr>
            <p:ph type="title"/>
          </p:nvPr>
        </p:nvSpPr>
        <p:spPr>
          <a:xfrm>
            <a:off x="804998" y="798445"/>
            <a:ext cx="4803636" cy="1311664"/>
          </a:xfrm>
        </p:spPr>
        <p:txBody>
          <a:bodyPr>
            <a:normAutofit/>
          </a:bodyPr>
          <a:lstStyle/>
          <a:p>
            <a:endParaRPr lang="tr-TR" dirty="0">
              <a:solidFill>
                <a:srgbClr val="000000"/>
              </a:solidFill>
            </a:endParaRPr>
          </a:p>
        </p:txBody>
      </p:sp>
      <p:sp>
        <p:nvSpPr>
          <p:cNvPr id="14" name="Content Placeholder 1032">
            <a:extLst>
              <a:ext uri="{FF2B5EF4-FFF2-40B4-BE49-F238E27FC236}">
                <a16:creationId xmlns:a16="http://schemas.microsoft.com/office/drawing/2014/main" id="{491319CC-C08E-4D54-9B73-773B225236EF}"/>
              </a:ext>
            </a:extLst>
          </p:cNvPr>
          <p:cNvSpPr>
            <a:spLocks noGrp="1"/>
          </p:cNvSpPr>
          <p:nvPr>
            <p:ph idx="1"/>
          </p:nvPr>
        </p:nvSpPr>
        <p:spPr>
          <a:xfrm>
            <a:off x="804997" y="2272143"/>
            <a:ext cx="4706803" cy="3788830"/>
          </a:xfrm>
        </p:spPr>
        <p:txBody>
          <a:bodyPr anchor="ctr">
            <a:normAutofit/>
          </a:bodyPr>
          <a:lstStyle/>
          <a:p>
            <a:endParaRPr lang="tr-TR" sz="2000" dirty="0">
              <a:solidFill>
                <a:srgbClr val="000000"/>
              </a:solidFill>
            </a:endParaRPr>
          </a:p>
          <a:p>
            <a:r>
              <a:rPr lang="tr-TR" sz="2000" dirty="0">
                <a:solidFill>
                  <a:srgbClr val="000000"/>
                </a:solidFill>
              </a:rPr>
              <a:t>2 haftada kendiliğinden geçmesi beklenir.</a:t>
            </a:r>
          </a:p>
          <a:p>
            <a:r>
              <a:rPr lang="tr-TR" sz="2000" dirty="0">
                <a:solidFill>
                  <a:srgbClr val="000000"/>
                </a:solidFill>
              </a:rPr>
              <a:t>Beklenen süre içerisinde iyileşme olmadıysa depresyona dönüşme açısından dikkatli olunmalıdır. </a:t>
            </a:r>
          </a:p>
        </p:txBody>
      </p:sp>
    </p:spTree>
    <p:extLst>
      <p:ext uri="{BB962C8B-B14F-4D97-AF65-F5344CB8AC3E}">
        <p14:creationId xmlns:p14="http://schemas.microsoft.com/office/powerpoint/2010/main" val="4132981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078CEAC3-88C0-4B54-AB0C-63B9AEC5A7DC}"/>
              </a:ext>
            </a:extLst>
          </p:cNvPr>
          <p:cNvPicPr>
            <a:picLocks noChangeAspect="1"/>
          </p:cNvPicPr>
          <p:nvPr/>
        </p:nvPicPr>
        <p:blipFill rotWithShape="1">
          <a:blip r:embed="rId2">
            <a:alphaModFix/>
            <a:extLst/>
          </a:blip>
          <a:srcRect t="9560" r="1" b="10000"/>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Unvan 1">
            <a:extLst>
              <a:ext uri="{FF2B5EF4-FFF2-40B4-BE49-F238E27FC236}">
                <a16:creationId xmlns:a16="http://schemas.microsoft.com/office/drawing/2014/main" id="{9792ED4D-7808-435D-8C3B-82578242C71A}"/>
              </a:ext>
            </a:extLst>
          </p:cNvPr>
          <p:cNvSpPr>
            <a:spLocks noGrp="1"/>
          </p:cNvSpPr>
          <p:nvPr>
            <p:ph type="title"/>
          </p:nvPr>
        </p:nvSpPr>
        <p:spPr>
          <a:xfrm>
            <a:off x="804998" y="798445"/>
            <a:ext cx="4803636" cy="1311664"/>
          </a:xfrm>
        </p:spPr>
        <p:txBody>
          <a:bodyPr>
            <a:normAutofit/>
          </a:bodyPr>
          <a:lstStyle/>
          <a:p>
            <a:r>
              <a:rPr lang="tr-TR" dirty="0">
                <a:solidFill>
                  <a:srgbClr val="000000"/>
                </a:solidFill>
              </a:rPr>
              <a:t>Postpartum Psikoz</a:t>
            </a:r>
          </a:p>
        </p:txBody>
      </p:sp>
      <p:sp>
        <p:nvSpPr>
          <p:cNvPr id="3" name="İçerik Yer Tutucusu 2">
            <a:extLst>
              <a:ext uri="{FF2B5EF4-FFF2-40B4-BE49-F238E27FC236}">
                <a16:creationId xmlns:a16="http://schemas.microsoft.com/office/drawing/2014/main" id="{525CD5A0-E6AA-46F7-A304-272065CD0495}"/>
              </a:ext>
            </a:extLst>
          </p:cNvPr>
          <p:cNvSpPr>
            <a:spLocks noGrp="1"/>
          </p:cNvSpPr>
          <p:nvPr>
            <p:ph idx="1"/>
          </p:nvPr>
        </p:nvSpPr>
        <p:spPr>
          <a:xfrm>
            <a:off x="804997" y="2272143"/>
            <a:ext cx="4706803" cy="3788830"/>
          </a:xfrm>
        </p:spPr>
        <p:txBody>
          <a:bodyPr anchor="t">
            <a:normAutofit/>
          </a:bodyPr>
          <a:lstStyle/>
          <a:p>
            <a:r>
              <a:rPr lang="tr-TR" sz="2000" dirty="0">
                <a:solidFill>
                  <a:srgbClr val="000000"/>
                </a:solidFill>
              </a:rPr>
              <a:t>Genellikle 2.-3. hafta başlar</a:t>
            </a:r>
          </a:p>
          <a:p>
            <a:r>
              <a:rPr lang="tr-TR" sz="2000" dirty="0">
                <a:solidFill>
                  <a:srgbClr val="000000"/>
                </a:solidFill>
              </a:rPr>
              <a:t>2-3 ay kadar sürer.</a:t>
            </a:r>
          </a:p>
          <a:p>
            <a:r>
              <a:rPr lang="tr-TR" sz="2000" dirty="0">
                <a:solidFill>
                  <a:srgbClr val="000000"/>
                </a:solidFill>
              </a:rPr>
              <a:t>Depresyon,</a:t>
            </a:r>
          </a:p>
          <a:p>
            <a:r>
              <a:rPr lang="tr-TR" sz="2000" dirty="0">
                <a:solidFill>
                  <a:srgbClr val="000000"/>
                </a:solidFill>
              </a:rPr>
              <a:t>Hezeyanlar,</a:t>
            </a:r>
          </a:p>
          <a:p>
            <a:r>
              <a:rPr lang="tr-TR" sz="2000" dirty="0">
                <a:solidFill>
                  <a:srgbClr val="000000"/>
                </a:solidFill>
              </a:rPr>
              <a:t>Kendine veya bebeğe zarar verme düşüncesi olabilir</a:t>
            </a:r>
          </a:p>
          <a:p>
            <a:r>
              <a:rPr lang="tr-TR" sz="2000" dirty="0">
                <a:solidFill>
                  <a:srgbClr val="000000"/>
                </a:solidFill>
              </a:rPr>
              <a:t>Bu düşüncesini gerçekleştirebilir.</a:t>
            </a:r>
          </a:p>
        </p:txBody>
      </p:sp>
    </p:spTree>
    <p:extLst>
      <p:ext uri="{BB962C8B-B14F-4D97-AF65-F5344CB8AC3E}">
        <p14:creationId xmlns:p14="http://schemas.microsoft.com/office/powerpoint/2010/main" val="1256667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82B15AD7-0BF1-4FD4-84AC-329D96E83837}"/>
              </a:ext>
            </a:extLst>
          </p:cNvPr>
          <p:cNvPicPr>
            <a:picLocks noChangeAspect="1"/>
          </p:cNvPicPr>
          <p:nvPr/>
        </p:nvPicPr>
        <p:blipFill rotWithShape="1">
          <a:blip r:embed="rId2">
            <a:alphaModFix/>
            <a:extLst/>
          </a:blip>
          <a:srcRect l="3842" r="6593"/>
          <a:stretch/>
        </p:blipFill>
        <p:spPr>
          <a:xfrm>
            <a:off x="6083786" y="-168318"/>
            <a:ext cx="6261330" cy="3932313"/>
          </a:xfrm>
          <a:prstGeom prst="rect">
            <a:avLst/>
          </a:prstGeom>
          <a:effectLst>
            <a:softEdge rad="533400"/>
          </a:effectLst>
        </p:spPr>
      </p:pic>
      <p:pic>
        <p:nvPicPr>
          <p:cNvPr id="4" name="Resim 3">
            <a:extLst>
              <a:ext uri="{FF2B5EF4-FFF2-40B4-BE49-F238E27FC236}">
                <a16:creationId xmlns:a16="http://schemas.microsoft.com/office/drawing/2014/main" id="{22BA5F82-E17E-4351-B32A-F402BF7FDDA4}"/>
              </a:ext>
            </a:extLst>
          </p:cNvPr>
          <p:cNvPicPr>
            <a:picLocks noChangeAspect="1"/>
          </p:cNvPicPr>
          <p:nvPr/>
        </p:nvPicPr>
        <p:blipFill rotWithShape="1">
          <a:blip r:embed="rId3"/>
          <a:srcRect t="10248" r="-1" b="19"/>
          <a:stretch/>
        </p:blipFill>
        <p:spPr>
          <a:xfrm>
            <a:off x="6089904" y="2487168"/>
            <a:ext cx="6263640" cy="4215384"/>
          </a:xfrm>
          <a:prstGeom prst="rect">
            <a:avLst/>
          </a:prstGeom>
          <a:effectLst>
            <a:softEdge rad="533400"/>
          </a:effectLst>
        </p:spPr>
      </p:pic>
      <p:pic>
        <p:nvPicPr>
          <p:cNvPr id="10" name="Picture 9">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Unvan 1">
            <a:extLst>
              <a:ext uri="{FF2B5EF4-FFF2-40B4-BE49-F238E27FC236}">
                <a16:creationId xmlns:a16="http://schemas.microsoft.com/office/drawing/2014/main" id="{5E8FF3E4-A9B2-443D-BA0B-DFBFAAD5BF28}"/>
              </a:ext>
            </a:extLst>
          </p:cNvPr>
          <p:cNvSpPr>
            <a:spLocks noGrp="1"/>
          </p:cNvSpPr>
          <p:nvPr>
            <p:ph type="title"/>
          </p:nvPr>
        </p:nvSpPr>
        <p:spPr>
          <a:xfrm>
            <a:off x="804998" y="798445"/>
            <a:ext cx="4803636" cy="1311664"/>
          </a:xfrm>
        </p:spPr>
        <p:txBody>
          <a:bodyPr>
            <a:normAutofit/>
          </a:bodyPr>
          <a:lstStyle/>
          <a:p>
            <a:r>
              <a:rPr lang="tr-TR" sz="4000" dirty="0">
                <a:solidFill>
                  <a:srgbClr val="000000"/>
                </a:solidFill>
              </a:rPr>
              <a:t>Belirti ve Bulgular</a:t>
            </a:r>
          </a:p>
        </p:txBody>
      </p:sp>
      <p:sp>
        <p:nvSpPr>
          <p:cNvPr id="3" name="İçerik Yer Tutucusu 2">
            <a:extLst>
              <a:ext uri="{FF2B5EF4-FFF2-40B4-BE49-F238E27FC236}">
                <a16:creationId xmlns:a16="http://schemas.microsoft.com/office/drawing/2014/main" id="{EC49DB3A-DDF4-45E5-A28A-E019B769F6BF}"/>
              </a:ext>
            </a:extLst>
          </p:cNvPr>
          <p:cNvSpPr>
            <a:spLocks noGrp="1"/>
          </p:cNvSpPr>
          <p:nvPr>
            <p:ph idx="1"/>
          </p:nvPr>
        </p:nvSpPr>
        <p:spPr>
          <a:xfrm>
            <a:off x="804997" y="2272143"/>
            <a:ext cx="4803637" cy="3788830"/>
          </a:xfrm>
        </p:spPr>
        <p:txBody>
          <a:bodyPr anchor="ctr">
            <a:normAutofit/>
          </a:bodyPr>
          <a:lstStyle/>
          <a:p>
            <a:r>
              <a:rPr lang="tr-TR" sz="2000" dirty="0">
                <a:solidFill>
                  <a:srgbClr val="000000"/>
                </a:solidFill>
              </a:rPr>
              <a:t>Yorgunluk, uykusuzluk, dinlenememe</a:t>
            </a:r>
          </a:p>
          <a:p>
            <a:r>
              <a:rPr lang="tr-TR" sz="2000" dirty="0">
                <a:solidFill>
                  <a:srgbClr val="000000"/>
                </a:solidFill>
              </a:rPr>
              <a:t>Ağlama, duygusal değişimler</a:t>
            </a:r>
          </a:p>
          <a:p>
            <a:r>
              <a:rPr lang="tr-TR" sz="2000" dirty="0">
                <a:solidFill>
                  <a:srgbClr val="000000"/>
                </a:solidFill>
              </a:rPr>
              <a:t>Şüphecilik, konfüzyon, dezorganize davranışlar</a:t>
            </a:r>
          </a:p>
        </p:txBody>
      </p:sp>
    </p:spTree>
    <p:extLst>
      <p:ext uri="{BB962C8B-B14F-4D97-AF65-F5344CB8AC3E}">
        <p14:creationId xmlns:p14="http://schemas.microsoft.com/office/powerpoint/2010/main" val="718904195"/>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507</Words>
  <Application>Microsoft Office PowerPoint</Application>
  <PresentationFormat>Geniş ekran</PresentationFormat>
  <Paragraphs>104</Paragraphs>
  <Slides>20</Slides>
  <Notes>6</Notes>
  <HiddenSlides>0</HiddenSlides>
  <MMClips>0</MMClips>
  <ScaleCrop>false</ScaleCrop>
  <HeadingPairs>
    <vt:vector size="4" baseType="variant">
      <vt:variant>
        <vt:lpstr>Tema</vt:lpstr>
      </vt:variant>
      <vt:variant>
        <vt:i4>1</vt:i4>
      </vt:variant>
      <vt:variant>
        <vt:lpstr>Slayt Başlıkları</vt:lpstr>
      </vt:variant>
      <vt:variant>
        <vt:i4>20</vt:i4>
      </vt:variant>
    </vt:vector>
  </HeadingPairs>
  <TitlesOfParts>
    <vt:vector size="21" baseType="lpstr">
      <vt:lpstr>Office Teması</vt:lpstr>
      <vt:lpstr>Doğum Sonrası(Postpartum) Depresyon</vt:lpstr>
      <vt:lpstr>PowerPoint Sunusu</vt:lpstr>
      <vt:lpstr>PowerPoint Sunusu</vt:lpstr>
      <vt:lpstr>Postpartum</vt:lpstr>
      <vt:lpstr>Annelik hüznü</vt:lpstr>
      <vt:lpstr>Semptomlar</vt:lpstr>
      <vt:lpstr>PowerPoint Sunusu</vt:lpstr>
      <vt:lpstr>Postpartum Psikoz</vt:lpstr>
      <vt:lpstr>Belirti ve Bulgular</vt:lpstr>
      <vt:lpstr>PowerPoint Sunusu</vt:lpstr>
      <vt:lpstr>PowerPoint Sunusu</vt:lpstr>
      <vt:lpstr>Postpartum Depresyon</vt:lpstr>
      <vt:lpstr>Risk Faktörleri</vt:lpstr>
      <vt:lpstr>Muhtemel fizyolojik ilişkiler</vt:lpstr>
      <vt:lpstr>Semptom Profili</vt:lpstr>
      <vt:lpstr>Organik Patolojiler</vt:lpstr>
      <vt:lpstr>Tedavi</vt:lpstr>
      <vt:lpstr>EKT</vt:lpstr>
      <vt:lpstr>PowerPoint Sunusu</vt:lpstr>
      <vt:lpstr>Teşekkürler..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Doğum Sonrası(Postpartum) Depresyon</dc:title>
  <dc:creator>Ramazan SiviL</dc:creator>
  <cp:lastModifiedBy>Ramazan SiviL</cp:lastModifiedBy>
  <cp:revision>2</cp:revision>
  <dcterms:created xsi:type="dcterms:W3CDTF">2018-11-17T21:21:44Z</dcterms:created>
  <dcterms:modified xsi:type="dcterms:W3CDTF">2018-11-17T21:26:38Z</dcterms:modified>
</cp:coreProperties>
</file>