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6" r:id="rId28"/>
    <p:sldId id="285" r:id="rId29"/>
    <p:sldId id="283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37" dt="2019-12-04T14:52:49.045"/>
    <p1510:client id="{66723D47-AAF2-46E4-82D9-62778B973A0E}" v="2000" dt="2019-12-04T22:28:01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7" autoAdjust="0"/>
  </p:normalViewPr>
  <p:slideViewPr>
    <p:cSldViewPr snapToGrid="0">
      <p:cViewPr varScale="1">
        <p:scale>
          <a:sx n="57" d="100"/>
          <a:sy n="57" d="100"/>
        </p:scale>
        <p:origin x="108" y="1146"/>
      </p:cViewPr>
      <p:guideLst/>
    </p:cSldViewPr>
  </p:slideViewPr>
  <p:outlineViewPr>
    <p:cViewPr>
      <p:scale>
        <a:sx n="33" d="100"/>
        <a:sy n="33" d="100"/>
      </p:scale>
      <p:origin x="0" y="-8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16.sv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16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6.svg"/><Relationship Id="rId9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38.svg"/><Relationship Id="rId9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16.sv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16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6.svg"/><Relationship Id="rId9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38.svg"/><Relationship Id="rId9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6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579FC-54C8-4493-ADDA-2FC6B7CCAB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CF8605-DA10-4CCD-A627-BB65E2AED901}">
      <dgm:prSet/>
      <dgm:spPr/>
      <dgm:t>
        <a:bodyPr/>
        <a:lstStyle/>
        <a:p>
          <a:r>
            <a:rPr lang="tr-TR"/>
            <a:t>Göğüs ağrısı, sırt ağrısı, üst ekstremiteler arası KB farkı(&gt;20mm Hg)</a:t>
          </a:r>
          <a:endParaRPr lang="en-US"/>
        </a:p>
      </dgm:t>
    </dgm:pt>
    <dgm:pt modelId="{F9440A05-0C67-4C99-B258-527A4D724B14}" type="parTrans" cxnId="{85F9EDC0-7118-418A-907D-20BA94DF7390}">
      <dgm:prSet/>
      <dgm:spPr/>
      <dgm:t>
        <a:bodyPr/>
        <a:lstStyle/>
        <a:p>
          <a:endParaRPr lang="en-US"/>
        </a:p>
      </dgm:t>
    </dgm:pt>
    <dgm:pt modelId="{BECBE750-507D-419C-8771-05C378FD78EE}" type="sibTrans" cxnId="{85F9EDC0-7118-418A-907D-20BA94DF7390}">
      <dgm:prSet/>
      <dgm:spPr/>
      <dgm:t>
        <a:bodyPr/>
        <a:lstStyle/>
        <a:p>
          <a:endParaRPr lang="en-US"/>
        </a:p>
      </dgm:t>
    </dgm:pt>
    <dgm:pt modelId="{5EC883E8-AC53-4A72-813B-C08B808DB6AD}">
      <dgm:prSet/>
      <dgm:spPr/>
      <dgm:t>
        <a:bodyPr/>
        <a:lstStyle/>
        <a:p>
          <a:r>
            <a:rPr lang="tr-TR" dirty="0"/>
            <a:t>BT-anjiyo ile tanı</a:t>
          </a:r>
          <a:endParaRPr lang="en-US" dirty="0"/>
        </a:p>
      </dgm:t>
    </dgm:pt>
    <dgm:pt modelId="{88ADBA7B-7AF5-4D28-94A7-0F00EB7882EB}" type="parTrans" cxnId="{37BB5C9A-43F4-4F3A-AC3D-3AAF57B1EB0C}">
      <dgm:prSet/>
      <dgm:spPr/>
      <dgm:t>
        <a:bodyPr/>
        <a:lstStyle/>
        <a:p>
          <a:endParaRPr lang="en-US"/>
        </a:p>
      </dgm:t>
    </dgm:pt>
    <dgm:pt modelId="{E7D7CA42-5623-4AEA-8553-5D813EAF360B}" type="sibTrans" cxnId="{37BB5C9A-43F4-4F3A-AC3D-3AAF57B1EB0C}">
      <dgm:prSet/>
      <dgm:spPr/>
      <dgm:t>
        <a:bodyPr/>
        <a:lstStyle/>
        <a:p>
          <a:endParaRPr lang="en-US"/>
        </a:p>
      </dgm:t>
    </dgm:pt>
    <dgm:pt modelId="{0F74A3C8-813C-40E2-8C3D-6E7C0AB6D2E9}">
      <dgm:prSet/>
      <dgm:spPr/>
      <dgm:t>
        <a:bodyPr/>
        <a:lstStyle/>
        <a:p>
          <a:r>
            <a:rPr lang="el-GR" dirty="0"/>
            <a:t>β</a:t>
          </a:r>
          <a:r>
            <a:rPr lang="tr-TR" dirty="0"/>
            <a:t>-</a:t>
          </a:r>
          <a:r>
            <a:rPr lang="tr-TR" dirty="0" err="1"/>
            <a:t>bloker</a:t>
          </a:r>
          <a:r>
            <a:rPr lang="tr-TR" dirty="0"/>
            <a:t> ilk tercih</a:t>
          </a:r>
          <a:endParaRPr lang="en-US" dirty="0"/>
        </a:p>
      </dgm:t>
    </dgm:pt>
    <dgm:pt modelId="{4881AD13-67E1-4B05-A467-3F2FBE4978BF}" type="parTrans" cxnId="{A3EEDD08-12A8-4D77-87B1-295D83C7B625}">
      <dgm:prSet/>
      <dgm:spPr/>
      <dgm:t>
        <a:bodyPr/>
        <a:lstStyle/>
        <a:p>
          <a:endParaRPr lang="en-US"/>
        </a:p>
      </dgm:t>
    </dgm:pt>
    <dgm:pt modelId="{3793EF00-88E4-40CC-9265-414ACEA85AD8}" type="sibTrans" cxnId="{A3EEDD08-12A8-4D77-87B1-295D83C7B625}">
      <dgm:prSet/>
      <dgm:spPr/>
      <dgm:t>
        <a:bodyPr/>
        <a:lstStyle/>
        <a:p>
          <a:endParaRPr lang="en-US"/>
        </a:p>
      </dgm:t>
    </dgm:pt>
    <dgm:pt modelId="{E9AB3495-9A9B-428C-8F89-72F104EA64B3}">
      <dgm:prSet/>
      <dgm:spPr/>
      <dgm:t>
        <a:bodyPr/>
        <a:lstStyle/>
        <a:p>
          <a:r>
            <a:rPr lang="tr-TR"/>
            <a:t>IV tedavi: Esmelol, labetolol, nikardipin, nitroprussit(refleks taşikardi riski)</a:t>
          </a:r>
          <a:endParaRPr lang="en-US"/>
        </a:p>
      </dgm:t>
    </dgm:pt>
    <dgm:pt modelId="{6CCBF434-8DD6-4788-A8A8-E77531C1A9D1}" type="parTrans" cxnId="{7EC0B8E2-13B6-4634-979A-68C36FDFD5E3}">
      <dgm:prSet/>
      <dgm:spPr/>
      <dgm:t>
        <a:bodyPr/>
        <a:lstStyle/>
        <a:p>
          <a:endParaRPr lang="en-US"/>
        </a:p>
      </dgm:t>
    </dgm:pt>
    <dgm:pt modelId="{00799B31-B416-40D6-93B3-68B3955285D7}" type="sibTrans" cxnId="{7EC0B8E2-13B6-4634-979A-68C36FDFD5E3}">
      <dgm:prSet/>
      <dgm:spPr/>
      <dgm:t>
        <a:bodyPr/>
        <a:lstStyle/>
        <a:p>
          <a:endParaRPr lang="en-US"/>
        </a:p>
      </dgm:t>
    </dgm:pt>
    <dgm:pt modelId="{A1EB537C-E4D5-435A-8B16-E81B00CD9140}">
      <dgm:prSet/>
      <dgm:spPr/>
      <dgm:t>
        <a:bodyPr/>
        <a:lstStyle/>
        <a:p>
          <a:r>
            <a:rPr lang="tr-TR" i="1" u="sng"/>
            <a:t>Tedavi hedefi:</a:t>
          </a:r>
          <a:endParaRPr lang="en-US"/>
        </a:p>
      </dgm:t>
    </dgm:pt>
    <dgm:pt modelId="{E7796AA7-1B25-42E2-B88A-29F6C83CAC90}" type="parTrans" cxnId="{6CE458E9-96B7-4A72-A2CF-3297852E99E9}">
      <dgm:prSet/>
      <dgm:spPr/>
      <dgm:t>
        <a:bodyPr/>
        <a:lstStyle/>
        <a:p>
          <a:endParaRPr lang="en-US"/>
        </a:p>
      </dgm:t>
    </dgm:pt>
    <dgm:pt modelId="{954A0917-A8AB-4871-BA8E-DA29F889136F}" type="sibTrans" cxnId="{6CE458E9-96B7-4A72-A2CF-3297852E99E9}">
      <dgm:prSet/>
      <dgm:spPr/>
      <dgm:t>
        <a:bodyPr/>
        <a:lstStyle/>
        <a:p>
          <a:endParaRPr lang="en-US"/>
        </a:p>
      </dgm:t>
    </dgm:pt>
    <dgm:pt modelId="{DF461DE6-2B6E-4075-853E-3EAEBAF86B58}">
      <dgm:prSet/>
      <dgm:spPr/>
      <dgm:t>
        <a:bodyPr/>
        <a:lstStyle/>
        <a:p>
          <a:r>
            <a:rPr lang="tr-TR"/>
            <a:t>SKB: 100-120 mmHg  KH: ≤60 atım/dk</a:t>
          </a:r>
          <a:endParaRPr lang="en-US"/>
        </a:p>
      </dgm:t>
    </dgm:pt>
    <dgm:pt modelId="{30761E66-E460-43DF-96A9-D802D032A603}" type="parTrans" cxnId="{C71B7447-9BD8-4BD6-97A3-3457D0697603}">
      <dgm:prSet/>
      <dgm:spPr/>
      <dgm:t>
        <a:bodyPr/>
        <a:lstStyle/>
        <a:p>
          <a:endParaRPr lang="en-US"/>
        </a:p>
      </dgm:t>
    </dgm:pt>
    <dgm:pt modelId="{8D8C2D51-E8A4-436D-9C62-F299568DD208}" type="sibTrans" cxnId="{C71B7447-9BD8-4BD6-97A3-3457D0697603}">
      <dgm:prSet/>
      <dgm:spPr/>
      <dgm:t>
        <a:bodyPr/>
        <a:lstStyle/>
        <a:p>
          <a:endParaRPr lang="en-US"/>
        </a:p>
      </dgm:t>
    </dgm:pt>
    <dgm:pt modelId="{D5B7B0F7-3DAE-4C04-9A35-2C8F5C2A61FC}">
      <dgm:prSet/>
      <dgm:spPr/>
      <dgm:t>
        <a:bodyPr/>
        <a:lstStyle/>
        <a:p>
          <a:r>
            <a:rPr lang="tr-TR"/>
            <a:t>Kalp hızını ve kan basıncını hızlı düşür</a:t>
          </a:r>
          <a:endParaRPr lang="en-US"/>
        </a:p>
      </dgm:t>
    </dgm:pt>
    <dgm:pt modelId="{FAB7426C-216B-419E-8CFD-34E55BA759F9}" type="parTrans" cxnId="{C7F0D3A1-1EAA-4F15-9315-871A71AC48D7}">
      <dgm:prSet/>
      <dgm:spPr/>
      <dgm:t>
        <a:bodyPr/>
        <a:lstStyle/>
        <a:p>
          <a:endParaRPr lang="en-US"/>
        </a:p>
      </dgm:t>
    </dgm:pt>
    <dgm:pt modelId="{351081E0-F57B-4A8E-95DC-0DE76F9892F2}" type="sibTrans" cxnId="{C7F0D3A1-1EAA-4F15-9315-871A71AC48D7}">
      <dgm:prSet/>
      <dgm:spPr/>
      <dgm:t>
        <a:bodyPr/>
        <a:lstStyle/>
        <a:p>
          <a:endParaRPr lang="en-US"/>
        </a:p>
      </dgm:t>
    </dgm:pt>
    <dgm:pt modelId="{FCA4DD98-C343-4A60-901D-C96729B08D61}" type="pres">
      <dgm:prSet presAssocID="{A68579FC-54C8-4493-ADDA-2FC6B7CCAB16}" presName="root" presStyleCnt="0">
        <dgm:presLayoutVars>
          <dgm:dir/>
          <dgm:resizeHandles val="exact"/>
        </dgm:presLayoutVars>
      </dgm:prSet>
      <dgm:spPr/>
    </dgm:pt>
    <dgm:pt modelId="{2965848F-1A9D-4492-B835-412F7B4796A6}" type="pres">
      <dgm:prSet presAssocID="{DCCF8605-DA10-4CCD-A627-BB65E2AED901}" presName="compNode" presStyleCnt="0"/>
      <dgm:spPr/>
    </dgm:pt>
    <dgm:pt modelId="{A2965BB3-0E2E-4072-9974-9A802DAD790A}" type="pres">
      <dgm:prSet presAssocID="{DCCF8605-DA10-4CCD-A627-BB65E2AED901}" presName="bgRect" presStyleLbl="bgShp" presStyleIdx="0" presStyleCnt="5"/>
      <dgm:spPr/>
    </dgm:pt>
    <dgm:pt modelId="{E1E2D85D-B12F-47D8-B9C6-499DEF0AD144}" type="pres">
      <dgm:prSet presAssocID="{DCCF8605-DA10-4CCD-A627-BB65E2AED90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20E704B-6A1F-415A-A485-41BF7EFA36A2}" type="pres">
      <dgm:prSet presAssocID="{DCCF8605-DA10-4CCD-A627-BB65E2AED901}" presName="spaceRect" presStyleCnt="0"/>
      <dgm:spPr/>
    </dgm:pt>
    <dgm:pt modelId="{076278FD-6557-4C9E-9B67-5CA1B9556EDD}" type="pres">
      <dgm:prSet presAssocID="{DCCF8605-DA10-4CCD-A627-BB65E2AED901}" presName="parTx" presStyleLbl="revTx" presStyleIdx="0" presStyleCnt="6">
        <dgm:presLayoutVars>
          <dgm:chMax val="0"/>
          <dgm:chPref val="0"/>
        </dgm:presLayoutVars>
      </dgm:prSet>
      <dgm:spPr/>
    </dgm:pt>
    <dgm:pt modelId="{9F201AAE-BB1D-4E1D-8474-100B2B80C53F}" type="pres">
      <dgm:prSet presAssocID="{BECBE750-507D-419C-8771-05C378FD78EE}" presName="sibTrans" presStyleCnt="0"/>
      <dgm:spPr/>
    </dgm:pt>
    <dgm:pt modelId="{645C3469-94D1-465E-9C43-7D25DB07DDE6}" type="pres">
      <dgm:prSet presAssocID="{5EC883E8-AC53-4A72-813B-C08B808DB6AD}" presName="compNode" presStyleCnt="0"/>
      <dgm:spPr/>
    </dgm:pt>
    <dgm:pt modelId="{FDD70BCE-4A51-43A2-80E7-6138F299DB3C}" type="pres">
      <dgm:prSet presAssocID="{5EC883E8-AC53-4A72-813B-C08B808DB6AD}" presName="bgRect" presStyleLbl="bgShp" presStyleIdx="1" presStyleCnt="5"/>
      <dgm:spPr/>
    </dgm:pt>
    <dgm:pt modelId="{623EF7E1-A2AB-41BB-861B-B3428E04D2A9}" type="pres">
      <dgm:prSet presAssocID="{5EC883E8-AC53-4A72-813B-C08B808DB6A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8F6C279-F8F9-44E0-A8B2-B9C9156B23F1}" type="pres">
      <dgm:prSet presAssocID="{5EC883E8-AC53-4A72-813B-C08B808DB6AD}" presName="spaceRect" presStyleCnt="0"/>
      <dgm:spPr/>
    </dgm:pt>
    <dgm:pt modelId="{FFD174A9-5604-43D0-AE52-34AB398D4D06}" type="pres">
      <dgm:prSet presAssocID="{5EC883E8-AC53-4A72-813B-C08B808DB6AD}" presName="parTx" presStyleLbl="revTx" presStyleIdx="1" presStyleCnt="6">
        <dgm:presLayoutVars>
          <dgm:chMax val="0"/>
          <dgm:chPref val="0"/>
        </dgm:presLayoutVars>
      </dgm:prSet>
      <dgm:spPr/>
    </dgm:pt>
    <dgm:pt modelId="{B04CB0CD-D126-4B1F-A136-3515A1FC575B}" type="pres">
      <dgm:prSet presAssocID="{E7D7CA42-5623-4AEA-8553-5D813EAF360B}" presName="sibTrans" presStyleCnt="0"/>
      <dgm:spPr/>
    </dgm:pt>
    <dgm:pt modelId="{43D992AD-529B-4C71-B2E6-A48575E26090}" type="pres">
      <dgm:prSet presAssocID="{0F74A3C8-813C-40E2-8C3D-6E7C0AB6D2E9}" presName="compNode" presStyleCnt="0"/>
      <dgm:spPr/>
    </dgm:pt>
    <dgm:pt modelId="{BB6893D7-BD40-494D-8E43-29B361050C6A}" type="pres">
      <dgm:prSet presAssocID="{0F74A3C8-813C-40E2-8C3D-6E7C0AB6D2E9}" presName="bgRect" presStyleLbl="bgShp" presStyleIdx="2" presStyleCnt="5"/>
      <dgm:spPr/>
    </dgm:pt>
    <dgm:pt modelId="{6A06031D-5F1F-4A95-9993-DE093FA7F9F7}" type="pres">
      <dgm:prSet presAssocID="{0F74A3C8-813C-40E2-8C3D-6E7C0AB6D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2AEC301-7481-401B-A08E-705FF8C8D133}" type="pres">
      <dgm:prSet presAssocID="{0F74A3C8-813C-40E2-8C3D-6E7C0AB6D2E9}" presName="spaceRect" presStyleCnt="0"/>
      <dgm:spPr/>
    </dgm:pt>
    <dgm:pt modelId="{67ACB818-237D-486A-B510-E3BC7F929F6D}" type="pres">
      <dgm:prSet presAssocID="{0F74A3C8-813C-40E2-8C3D-6E7C0AB6D2E9}" presName="parTx" presStyleLbl="revTx" presStyleIdx="2" presStyleCnt="6">
        <dgm:presLayoutVars>
          <dgm:chMax val="0"/>
          <dgm:chPref val="0"/>
        </dgm:presLayoutVars>
      </dgm:prSet>
      <dgm:spPr/>
    </dgm:pt>
    <dgm:pt modelId="{ADE3DCA2-393B-4016-906F-41DDA3A28530}" type="pres">
      <dgm:prSet presAssocID="{3793EF00-88E4-40CC-9265-414ACEA85AD8}" presName="sibTrans" presStyleCnt="0"/>
      <dgm:spPr/>
    </dgm:pt>
    <dgm:pt modelId="{680ED6B4-D192-4B2E-872A-81D3344A6B3E}" type="pres">
      <dgm:prSet presAssocID="{E9AB3495-9A9B-428C-8F89-72F104EA64B3}" presName="compNode" presStyleCnt="0"/>
      <dgm:spPr/>
    </dgm:pt>
    <dgm:pt modelId="{574AFF04-19C2-4F71-8A08-15F58FF7DEC0}" type="pres">
      <dgm:prSet presAssocID="{E9AB3495-9A9B-428C-8F89-72F104EA64B3}" presName="bgRect" presStyleLbl="bgShp" presStyleIdx="3" presStyleCnt="5"/>
      <dgm:spPr/>
    </dgm:pt>
    <dgm:pt modelId="{48D56E45-372A-46E4-AE0D-DF0E424C6370}" type="pres">
      <dgm:prSet presAssocID="{E9AB3495-9A9B-428C-8F89-72F104EA64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ğne"/>
        </a:ext>
      </dgm:extLst>
    </dgm:pt>
    <dgm:pt modelId="{97E9B73D-ECA2-4C76-9AC3-7672A74D323A}" type="pres">
      <dgm:prSet presAssocID="{E9AB3495-9A9B-428C-8F89-72F104EA64B3}" presName="spaceRect" presStyleCnt="0"/>
      <dgm:spPr/>
    </dgm:pt>
    <dgm:pt modelId="{E3931D2D-A05D-498A-AEE0-AC468CF3EBE8}" type="pres">
      <dgm:prSet presAssocID="{E9AB3495-9A9B-428C-8F89-72F104EA64B3}" presName="parTx" presStyleLbl="revTx" presStyleIdx="3" presStyleCnt="6">
        <dgm:presLayoutVars>
          <dgm:chMax val="0"/>
          <dgm:chPref val="0"/>
        </dgm:presLayoutVars>
      </dgm:prSet>
      <dgm:spPr/>
    </dgm:pt>
    <dgm:pt modelId="{490B6005-ACA2-4667-83CF-A3FA76EC9584}" type="pres">
      <dgm:prSet presAssocID="{00799B31-B416-40D6-93B3-68B3955285D7}" presName="sibTrans" presStyleCnt="0"/>
      <dgm:spPr/>
    </dgm:pt>
    <dgm:pt modelId="{4F5CE27D-5E04-4C3F-814B-6C5947937E69}" type="pres">
      <dgm:prSet presAssocID="{A1EB537C-E4D5-435A-8B16-E81B00CD9140}" presName="compNode" presStyleCnt="0"/>
      <dgm:spPr/>
    </dgm:pt>
    <dgm:pt modelId="{3E65E100-83EA-4FAA-9BD7-B7EAE09E0E78}" type="pres">
      <dgm:prSet presAssocID="{A1EB537C-E4D5-435A-8B16-E81B00CD9140}" presName="bgRect" presStyleLbl="bgShp" presStyleIdx="4" presStyleCnt="5"/>
      <dgm:spPr/>
    </dgm:pt>
    <dgm:pt modelId="{8C971822-68EE-4763-A524-CC5B6D4B562E}" type="pres">
      <dgm:prSet presAssocID="{A1EB537C-E4D5-435A-8B16-E81B00CD91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def"/>
        </a:ext>
      </dgm:extLst>
    </dgm:pt>
    <dgm:pt modelId="{DF6B6828-9111-4E43-8A9C-8B623EBD1D7C}" type="pres">
      <dgm:prSet presAssocID="{A1EB537C-E4D5-435A-8B16-E81B00CD9140}" presName="spaceRect" presStyleCnt="0"/>
      <dgm:spPr/>
    </dgm:pt>
    <dgm:pt modelId="{1037B843-D16E-4E93-B3FA-A3549923B271}" type="pres">
      <dgm:prSet presAssocID="{A1EB537C-E4D5-435A-8B16-E81B00CD9140}" presName="parTx" presStyleLbl="revTx" presStyleIdx="4" presStyleCnt="6">
        <dgm:presLayoutVars>
          <dgm:chMax val="0"/>
          <dgm:chPref val="0"/>
        </dgm:presLayoutVars>
      </dgm:prSet>
      <dgm:spPr/>
    </dgm:pt>
    <dgm:pt modelId="{B1EEB520-05B9-42F7-A575-9E80216DAC6C}" type="pres">
      <dgm:prSet presAssocID="{A1EB537C-E4D5-435A-8B16-E81B00CD9140}" presName="desTx" presStyleLbl="revTx" presStyleIdx="5" presStyleCnt="6">
        <dgm:presLayoutVars/>
      </dgm:prSet>
      <dgm:spPr/>
    </dgm:pt>
  </dgm:ptLst>
  <dgm:cxnLst>
    <dgm:cxn modelId="{4610EF02-51CF-44F7-9330-B0C8A4FF9EB3}" type="presOf" srcId="{DCCF8605-DA10-4CCD-A627-BB65E2AED901}" destId="{076278FD-6557-4C9E-9B67-5CA1B9556EDD}" srcOrd="0" destOrd="0" presId="urn:microsoft.com/office/officeart/2018/2/layout/IconVerticalSolidList"/>
    <dgm:cxn modelId="{A3EEDD08-12A8-4D77-87B1-295D83C7B625}" srcId="{A68579FC-54C8-4493-ADDA-2FC6B7CCAB16}" destId="{0F74A3C8-813C-40E2-8C3D-6E7C0AB6D2E9}" srcOrd="2" destOrd="0" parTransId="{4881AD13-67E1-4B05-A467-3F2FBE4978BF}" sibTransId="{3793EF00-88E4-40CC-9265-414ACEA85AD8}"/>
    <dgm:cxn modelId="{712AA611-9C67-46A9-A2BA-3DA7DBC6C26F}" type="presOf" srcId="{D5B7B0F7-3DAE-4C04-9A35-2C8F5C2A61FC}" destId="{B1EEB520-05B9-42F7-A575-9E80216DAC6C}" srcOrd="0" destOrd="1" presId="urn:microsoft.com/office/officeart/2018/2/layout/IconVerticalSolidList"/>
    <dgm:cxn modelId="{C71B7447-9BD8-4BD6-97A3-3457D0697603}" srcId="{A1EB537C-E4D5-435A-8B16-E81B00CD9140}" destId="{DF461DE6-2B6E-4075-853E-3EAEBAF86B58}" srcOrd="0" destOrd="0" parTransId="{30761E66-E460-43DF-96A9-D802D032A603}" sibTransId="{8D8C2D51-E8A4-436D-9C62-F299568DD208}"/>
    <dgm:cxn modelId="{9F4F4C71-B15C-4A71-87A3-2696FC0830D8}" type="presOf" srcId="{DF461DE6-2B6E-4075-853E-3EAEBAF86B58}" destId="{B1EEB520-05B9-42F7-A575-9E80216DAC6C}" srcOrd="0" destOrd="0" presId="urn:microsoft.com/office/officeart/2018/2/layout/IconVerticalSolidList"/>
    <dgm:cxn modelId="{F1AC415A-0FCD-45E8-BBC5-F0B8F1E17D65}" type="presOf" srcId="{A68579FC-54C8-4493-ADDA-2FC6B7CCAB16}" destId="{FCA4DD98-C343-4A60-901D-C96729B08D61}" srcOrd="0" destOrd="0" presId="urn:microsoft.com/office/officeart/2018/2/layout/IconVerticalSolidList"/>
    <dgm:cxn modelId="{7E6EB594-9F87-432E-9EEC-46FDC3CA8500}" type="presOf" srcId="{5EC883E8-AC53-4A72-813B-C08B808DB6AD}" destId="{FFD174A9-5604-43D0-AE52-34AB398D4D06}" srcOrd="0" destOrd="0" presId="urn:microsoft.com/office/officeart/2018/2/layout/IconVerticalSolidList"/>
    <dgm:cxn modelId="{37BB5C9A-43F4-4F3A-AC3D-3AAF57B1EB0C}" srcId="{A68579FC-54C8-4493-ADDA-2FC6B7CCAB16}" destId="{5EC883E8-AC53-4A72-813B-C08B808DB6AD}" srcOrd="1" destOrd="0" parTransId="{88ADBA7B-7AF5-4D28-94A7-0F00EB7882EB}" sibTransId="{E7D7CA42-5623-4AEA-8553-5D813EAF360B}"/>
    <dgm:cxn modelId="{C7F0D3A1-1EAA-4F15-9315-871A71AC48D7}" srcId="{A1EB537C-E4D5-435A-8B16-E81B00CD9140}" destId="{D5B7B0F7-3DAE-4C04-9A35-2C8F5C2A61FC}" srcOrd="1" destOrd="0" parTransId="{FAB7426C-216B-419E-8CFD-34E55BA759F9}" sibTransId="{351081E0-F57B-4A8E-95DC-0DE76F9892F2}"/>
    <dgm:cxn modelId="{C9798DA3-3069-4C45-84F0-F015118D72F1}" type="presOf" srcId="{A1EB537C-E4D5-435A-8B16-E81B00CD9140}" destId="{1037B843-D16E-4E93-B3FA-A3549923B271}" srcOrd="0" destOrd="0" presId="urn:microsoft.com/office/officeart/2018/2/layout/IconVerticalSolidList"/>
    <dgm:cxn modelId="{B608A3BD-3A77-4902-8A05-FE09EE3C1927}" type="presOf" srcId="{E9AB3495-9A9B-428C-8F89-72F104EA64B3}" destId="{E3931D2D-A05D-498A-AEE0-AC468CF3EBE8}" srcOrd="0" destOrd="0" presId="urn:microsoft.com/office/officeart/2018/2/layout/IconVerticalSolidList"/>
    <dgm:cxn modelId="{85F9EDC0-7118-418A-907D-20BA94DF7390}" srcId="{A68579FC-54C8-4493-ADDA-2FC6B7CCAB16}" destId="{DCCF8605-DA10-4CCD-A627-BB65E2AED901}" srcOrd="0" destOrd="0" parTransId="{F9440A05-0C67-4C99-B258-527A4D724B14}" sibTransId="{BECBE750-507D-419C-8771-05C378FD78EE}"/>
    <dgm:cxn modelId="{419AD9C5-BC30-4475-B87D-5C3E9DA184EF}" type="presOf" srcId="{0F74A3C8-813C-40E2-8C3D-6E7C0AB6D2E9}" destId="{67ACB818-237D-486A-B510-E3BC7F929F6D}" srcOrd="0" destOrd="0" presId="urn:microsoft.com/office/officeart/2018/2/layout/IconVerticalSolidList"/>
    <dgm:cxn modelId="{7EC0B8E2-13B6-4634-979A-68C36FDFD5E3}" srcId="{A68579FC-54C8-4493-ADDA-2FC6B7CCAB16}" destId="{E9AB3495-9A9B-428C-8F89-72F104EA64B3}" srcOrd="3" destOrd="0" parTransId="{6CCBF434-8DD6-4788-A8A8-E77531C1A9D1}" sibTransId="{00799B31-B416-40D6-93B3-68B3955285D7}"/>
    <dgm:cxn modelId="{6CE458E9-96B7-4A72-A2CF-3297852E99E9}" srcId="{A68579FC-54C8-4493-ADDA-2FC6B7CCAB16}" destId="{A1EB537C-E4D5-435A-8B16-E81B00CD9140}" srcOrd="4" destOrd="0" parTransId="{E7796AA7-1B25-42E2-B88A-29F6C83CAC90}" sibTransId="{954A0917-A8AB-4871-BA8E-DA29F889136F}"/>
    <dgm:cxn modelId="{3186690D-4A74-4BC9-A1A5-63C14305919B}" type="presParOf" srcId="{FCA4DD98-C343-4A60-901D-C96729B08D61}" destId="{2965848F-1A9D-4492-B835-412F7B4796A6}" srcOrd="0" destOrd="0" presId="urn:microsoft.com/office/officeart/2018/2/layout/IconVerticalSolidList"/>
    <dgm:cxn modelId="{47E0633A-55A7-437B-9853-53DF84995DE8}" type="presParOf" srcId="{2965848F-1A9D-4492-B835-412F7B4796A6}" destId="{A2965BB3-0E2E-4072-9974-9A802DAD790A}" srcOrd="0" destOrd="0" presId="urn:microsoft.com/office/officeart/2018/2/layout/IconVerticalSolidList"/>
    <dgm:cxn modelId="{9F30D744-192E-45F6-AC35-3F2EA63F26F1}" type="presParOf" srcId="{2965848F-1A9D-4492-B835-412F7B4796A6}" destId="{E1E2D85D-B12F-47D8-B9C6-499DEF0AD144}" srcOrd="1" destOrd="0" presId="urn:microsoft.com/office/officeart/2018/2/layout/IconVerticalSolidList"/>
    <dgm:cxn modelId="{847169F8-CBB9-4089-BDAF-E8C5CEA649A9}" type="presParOf" srcId="{2965848F-1A9D-4492-B835-412F7B4796A6}" destId="{920E704B-6A1F-415A-A485-41BF7EFA36A2}" srcOrd="2" destOrd="0" presId="urn:microsoft.com/office/officeart/2018/2/layout/IconVerticalSolidList"/>
    <dgm:cxn modelId="{0B6DC247-094B-4ABE-A728-3C4DFE6C94A5}" type="presParOf" srcId="{2965848F-1A9D-4492-B835-412F7B4796A6}" destId="{076278FD-6557-4C9E-9B67-5CA1B9556EDD}" srcOrd="3" destOrd="0" presId="urn:microsoft.com/office/officeart/2018/2/layout/IconVerticalSolidList"/>
    <dgm:cxn modelId="{9E158D90-5D75-491C-8465-65113671840F}" type="presParOf" srcId="{FCA4DD98-C343-4A60-901D-C96729B08D61}" destId="{9F201AAE-BB1D-4E1D-8474-100B2B80C53F}" srcOrd="1" destOrd="0" presId="urn:microsoft.com/office/officeart/2018/2/layout/IconVerticalSolidList"/>
    <dgm:cxn modelId="{61F5D889-98EC-4C7D-9834-BB14EBC442D3}" type="presParOf" srcId="{FCA4DD98-C343-4A60-901D-C96729B08D61}" destId="{645C3469-94D1-465E-9C43-7D25DB07DDE6}" srcOrd="2" destOrd="0" presId="urn:microsoft.com/office/officeart/2018/2/layout/IconVerticalSolidList"/>
    <dgm:cxn modelId="{EED94FD8-6CAB-4622-8871-B4E975886D74}" type="presParOf" srcId="{645C3469-94D1-465E-9C43-7D25DB07DDE6}" destId="{FDD70BCE-4A51-43A2-80E7-6138F299DB3C}" srcOrd="0" destOrd="0" presId="urn:microsoft.com/office/officeart/2018/2/layout/IconVerticalSolidList"/>
    <dgm:cxn modelId="{DB3BA9D1-2770-4637-9F65-471169C5BFC3}" type="presParOf" srcId="{645C3469-94D1-465E-9C43-7D25DB07DDE6}" destId="{623EF7E1-A2AB-41BB-861B-B3428E04D2A9}" srcOrd="1" destOrd="0" presId="urn:microsoft.com/office/officeart/2018/2/layout/IconVerticalSolidList"/>
    <dgm:cxn modelId="{95A18ACA-7898-437D-99DE-CDE388316BCF}" type="presParOf" srcId="{645C3469-94D1-465E-9C43-7D25DB07DDE6}" destId="{A8F6C279-F8F9-44E0-A8B2-B9C9156B23F1}" srcOrd="2" destOrd="0" presId="urn:microsoft.com/office/officeart/2018/2/layout/IconVerticalSolidList"/>
    <dgm:cxn modelId="{01A42562-74C1-4FF2-A2A3-7C008F62B46C}" type="presParOf" srcId="{645C3469-94D1-465E-9C43-7D25DB07DDE6}" destId="{FFD174A9-5604-43D0-AE52-34AB398D4D06}" srcOrd="3" destOrd="0" presId="urn:microsoft.com/office/officeart/2018/2/layout/IconVerticalSolidList"/>
    <dgm:cxn modelId="{267A5FEC-2802-4669-AA7B-9E4A5AC9DB8A}" type="presParOf" srcId="{FCA4DD98-C343-4A60-901D-C96729B08D61}" destId="{B04CB0CD-D126-4B1F-A136-3515A1FC575B}" srcOrd="3" destOrd="0" presId="urn:microsoft.com/office/officeart/2018/2/layout/IconVerticalSolidList"/>
    <dgm:cxn modelId="{72E8B06B-531A-43BE-82DD-8E3AEC4B83D3}" type="presParOf" srcId="{FCA4DD98-C343-4A60-901D-C96729B08D61}" destId="{43D992AD-529B-4C71-B2E6-A48575E26090}" srcOrd="4" destOrd="0" presId="urn:microsoft.com/office/officeart/2018/2/layout/IconVerticalSolidList"/>
    <dgm:cxn modelId="{DDC72E86-F9AA-4FF2-A75F-CADEDFC2C6C4}" type="presParOf" srcId="{43D992AD-529B-4C71-B2E6-A48575E26090}" destId="{BB6893D7-BD40-494D-8E43-29B361050C6A}" srcOrd="0" destOrd="0" presId="urn:microsoft.com/office/officeart/2018/2/layout/IconVerticalSolidList"/>
    <dgm:cxn modelId="{E3BE8321-7A3D-47DE-A1C0-D07FE60BF0AB}" type="presParOf" srcId="{43D992AD-529B-4C71-B2E6-A48575E26090}" destId="{6A06031D-5F1F-4A95-9993-DE093FA7F9F7}" srcOrd="1" destOrd="0" presId="urn:microsoft.com/office/officeart/2018/2/layout/IconVerticalSolidList"/>
    <dgm:cxn modelId="{A6E8087F-6B7F-4397-8939-F2512681E746}" type="presParOf" srcId="{43D992AD-529B-4C71-B2E6-A48575E26090}" destId="{E2AEC301-7481-401B-A08E-705FF8C8D133}" srcOrd="2" destOrd="0" presId="urn:microsoft.com/office/officeart/2018/2/layout/IconVerticalSolidList"/>
    <dgm:cxn modelId="{1E746CEA-F18D-4F21-8C0F-D5153370B6AB}" type="presParOf" srcId="{43D992AD-529B-4C71-B2E6-A48575E26090}" destId="{67ACB818-237D-486A-B510-E3BC7F929F6D}" srcOrd="3" destOrd="0" presId="urn:microsoft.com/office/officeart/2018/2/layout/IconVerticalSolidList"/>
    <dgm:cxn modelId="{2EFD40D9-720F-4D0C-8918-ACB853F79029}" type="presParOf" srcId="{FCA4DD98-C343-4A60-901D-C96729B08D61}" destId="{ADE3DCA2-393B-4016-906F-41DDA3A28530}" srcOrd="5" destOrd="0" presId="urn:microsoft.com/office/officeart/2018/2/layout/IconVerticalSolidList"/>
    <dgm:cxn modelId="{63178DFC-F900-4F47-AE30-BC3F9749A280}" type="presParOf" srcId="{FCA4DD98-C343-4A60-901D-C96729B08D61}" destId="{680ED6B4-D192-4B2E-872A-81D3344A6B3E}" srcOrd="6" destOrd="0" presId="urn:microsoft.com/office/officeart/2018/2/layout/IconVerticalSolidList"/>
    <dgm:cxn modelId="{C2B87143-84BA-4D10-97FD-53D4F6E53245}" type="presParOf" srcId="{680ED6B4-D192-4B2E-872A-81D3344A6B3E}" destId="{574AFF04-19C2-4F71-8A08-15F58FF7DEC0}" srcOrd="0" destOrd="0" presId="urn:microsoft.com/office/officeart/2018/2/layout/IconVerticalSolidList"/>
    <dgm:cxn modelId="{A1771E4A-0695-45A0-8AF6-FA63EE2C0816}" type="presParOf" srcId="{680ED6B4-D192-4B2E-872A-81D3344A6B3E}" destId="{48D56E45-372A-46E4-AE0D-DF0E424C6370}" srcOrd="1" destOrd="0" presId="urn:microsoft.com/office/officeart/2018/2/layout/IconVerticalSolidList"/>
    <dgm:cxn modelId="{124C3FDD-4308-48A3-8EB0-8C186B41A36D}" type="presParOf" srcId="{680ED6B4-D192-4B2E-872A-81D3344A6B3E}" destId="{97E9B73D-ECA2-4C76-9AC3-7672A74D323A}" srcOrd="2" destOrd="0" presId="urn:microsoft.com/office/officeart/2018/2/layout/IconVerticalSolidList"/>
    <dgm:cxn modelId="{69AFBE8E-FDEF-47DD-8220-5B4E7BBA8CA0}" type="presParOf" srcId="{680ED6B4-D192-4B2E-872A-81D3344A6B3E}" destId="{E3931D2D-A05D-498A-AEE0-AC468CF3EBE8}" srcOrd="3" destOrd="0" presId="urn:microsoft.com/office/officeart/2018/2/layout/IconVerticalSolidList"/>
    <dgm:cxn modelId="{86D0A7C9-FF0A-4FAF-BDD0-522749A4A681}" type="presParOf" srcId="{FCA4DD98-C343-4A60-901D-C96729B08D61}" destId="{490B6005-ACA2-4667-83CF-A3FA76EC9584}" srcOrd="7" destOrd="0" presId="urn:microsoft.com/office/officeart/2018/2/layout/IconVerticalSolidList"/>
    <dgm:cxn modelId="{0E5A851B-77B7-419D-B35A-AF1A52796A67}" type="presParOf" srcId="{FCA4DD98-C343-4A60-901D-C96729B08D61}" destId="{4F5CE27D-5E04-4C3F-814B-6C5947937E69}" srcOrd="8" destOrd="0" presId="urn:microsoft.com/office/officeart/2018/2/layout/IconVerticalSolidList"/>
    <dgm:cxn modelId="{9B17754A-DB78-418D-A846-58FE116A6FF7}" type="presParOf" srcId="{4F5CE27D-5E04-4C3F-814B-6C5947937E69}" destId="{3E65E100-83EA-4FAA-9BD7-B7EAE09E0E78}" srcOrd="0" destOrd="0" presId="urn:microsoft.com/office/officeart/2018/2/layout/IconVerticalSolidList"/>
    <dgm:cxn modelId="{008D0797-704C-4D65-A200-D3EE3144F5D0}" type="presParOf" srcId="{4F5CE27D-5E04-4C3F-814B-6C5947937E69}" destId="{8C971822-68EE-4763-A524-CC5B6D4B562E}" srcOrd="1" destOrd="0" presId="urn:microsoft.com/office/officeart/2018/2/layout/IconVerticalSolidList"/>
    <dgm:cxn modelId="{C6DAA280-8CDD-4C05-86E6-2F9A64238767}" type="presParOf" srcId="{4F5CE27D-5E04-4C3F-814B-6C5947937E69}" destId="{DF6B6828-9111-4E43-8A9C-8B623EBD1D7C}" srcOrd="2" destOrd="0" presId="urn:microsoft.com/office/officeart/2018/2/layout/IconVerticalSolidList"/>
    <dgm:cxn modelId="{0A5BF1DB-8CEF-4764-8360-B162182D754B}" type="presParOf" srcId="{4F5CE27D-5E04-4C3F-814B-6C5947937E69}" destId="{1037B843-D16E-4E93-B3FA-A3549923B271}" srcOrd="3" destOrd="0" presId="urn:microsoft.com/office/officeart/2018/2/layout/IconVerticalSolidList"/>
    <dgm:cxn modelId="{015B03E7-5A1B-4D24-8B34-2367C2D524C8}" type="presParOf" srcId="{4F5CE27D-5E04-4C3F-814B-6C5947937E69}" destId="{B1EEB520-05B9-42F7-A575-9E80216DAC6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Yeni nörolojik defisit</a:t>
          </a:r>
          <a:endParaRPr lang="en-US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Anormal BT veya MR</a:t>
          </a:r>
          <a:endParaRPr lang="en-US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tPA</a:t>
          </a:r>
          <a:r>
            <a:rPr lang="tr-TR" dirty="0"/>
            <a:t> verilecekse 3 ölçümle &gt;185/110 üzerinde ise kan basıncını tedavi et</a:t>
          </a:r>
          <a:endParaRPr lang="en-US" dirty="0"/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IV tedavi: </a:t>
          </a:r>
          <a:r>
            <a:rPr lang="tr-TR" baseline="0" dirty="0" err="1"/>
            <a:t>Labetolol</a:t>
          </a:r>
          <a:r>
            <a:rPr lang="tr-TR" baseline="0" dirty="0"/>
            <a:t>, </a:t>
          </a:r>
          <a:r>
            <a:rPr lang="tr-TR" baseline="0" dirty="0" err="1"/>
            <a:t>Nikardipin</a:t>
          </a:r>
          <a:r>
            <a:rPr lang="tr-TR" baseline="0" dirty="0"/>
            <a:t>, </a:t>
          </a:r>
          <a:r>
            <a:rPr lang="tr-TR" baseline="0" dirty="0" err="1"/>
            <a:t>Klevidipin</a:t>
          </a:r>
          <a:r>
            <a:rPr lang="tr-TR" baseline="0" dirty="0"/>
            <a:t>, </a:t>
          </a:r>
          <a:r>
            <a:rPr lang="tr-TR" baseline="0" dirty="0" err="1"/>
            <a:t>Nitroprussid</a:t>
          </a:r>
          <a:endParaRPr lang="en-US" dirty="0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 dirty="0"/>
            <a:t>Tedavi Hedefi:</a:t>
          </a:r>
          <a:r>
            <a:rPr lang="tr-TR" i="0" u="none" baseline="0" dirty="0"/>
            <a:t> </a:t>
          </a:r>
          <a:r>
            <a:rPr lang="tr-TR" i="0" u="none" baseline="0" dirty="0" err="1"/>
            <a:t>tPA</a:t>
          </a:r>
          <a:r>
            <a:rPr lang="tr-TR" i="0" u="none" baseline="0" dirty="0"/>
            <a:t> sırasında ve sonrasında tedavi başlama hedefleri</a:t>
          </a:r>
          <a:endParaRPr lang="en-US" dirty="0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SKB&gt;180-230</a:t>
          </a:r>
          <a:endParaRPr lang="en-US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5F67F79B-713D-4731-B063-1FDB5822B0D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DKB&gt;105-120</a:t>
          </a:r>
          <a:endParaRPr lang="en-US" dirty="0"/>
        </a:p>
      </dgm:t>
    </dgm:pt>
    <dgm:pt modelId="{4D2253D2-2A72-47D0-8D9A-88227A0CD93A}" type="parTrans" cxnId="{0B3BBEF6-C562-4921-A835-55DCF245F8AD}">
      <dgm:prSet/>
      <dgm:spPr/>
      <dgm:t>
        <a:bodyPr/>
        <a:lstStyle/>
        <a:p>
          <a:endParaRPr lang="tr-TR"/>
        </a:p>
      </dgm:t>
    </dgm:pt>
    <dgm:pt modelId="{9D8AC4AC-512A-4843-B75C-DDE9BC514EA1}" type="sibTrans" cxnId="{0B3BBEF6-C562-4921-A835-55DCF245F8AD}">
      <dgm:prSet/>
      <dgm:spPr/>
      <dgm:t>
        <a:bodyPr/>
        <a:lstStyle/>
        <a:p>
          <a:endParaRPr lang="tr-TR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yin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6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 içinde beyin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6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yarı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6">
        <dgm:presLayoutVars>
          <dgm:chMax val="0"/>
          <dgm:chPref val="0"/>
        </dgm:presLayoutVars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ğ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3" presStyleCnt="6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 custLinFactNeighborX="472" custLinFactNeighborY="470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def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4" presStyleCnt="6">
        <dgm:presLayoutVars>
          <dgm:chMax val="0"/>
          <dgm:chPref val="0"/>
        </dgm:presLayoutVars>
      </dgm:prSet>
      <dgm:spPr/>
    </dgm:pt>
    <dgm:pt modelId="{68A956CA-9E53-4841-BE7C-849478257867}" type="pres">
      <dgm:prSet presAssocID="{28BDA71A-4705-4E1F-AC32-4620ECB2C2D5}" presName="desTx" presStyleLbl="revTx" presStyleIdx="5" presStyleCnt="6">
        <dgm:presLayoutVars/>
      </dgm:prSet>
      <dgm:spPr/>
    </dgm:pt>
  </dgm:ptLst>
  <dgm:cxnLst>
    <dgm:cxn modelId="{63805600-C052-49EB-B87D-D69E9A727C29}" type="presOf" srcId="{09EF22DF-A2E4-4E70-ACE5-D0BC5FE9EBDC}" destId="{81F35910-8A69-40DC-86A5-0A92994C795F}" srcOrd="0" destOrd="0" presId="urn:microsoft.com/office/officeart/2018/2/layout/IconVerticalSolidList"/>
    <dgm:cxn modelId="{A6CD0E03-05F7-4CA2-92DB-001F2D5E3A73}" type="presOf" srcId="{BF6A1B1E-AF28-4A5A-96C4-A4E2297572E9}" destId="{E150842C-C8AE-4B71-B40A-BEE786DE4886}" srcOrd="0" destOrd="0" presId="urn:microsoft.com/office/officeart/2018/2/layout/IconVerticalSolidList"/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F1B49765-0C1F-4E5F-BC9B-486E1381391D}" type="presOf" srcId="{2CF926A4-952E-46AE-BA83-B9E4758E858B}" destId="{A9D53E13-A20E-4DFA-BBF1-7C4D600CDC12}" srcOrd="0" destOrd="0" presId="urn:microsoft.com/office/officeart/2018/2/layout/IconVerticalSolidList"/>
    <dgm:cxn modelId="{98891F4E-0A2E-4860-82FC-5191519A12AE}" type="presOf" srcId="{C55FB3FD-370D-4804-9EEA-66343D40270E}" destId="{021E4203-9108-4275-929D-8136ABFDDD67}" srcOrd="0" destOrd="0" presId="urn:microsoft.com/office/officeart/2018/2/layout/IconVerticalSolidList"/>
    <dgm:cxn modelId="{D2829857-2A1F-4D3A-A9F3-0F8BCE761DDB}" type="presOf" srcId="{86F194BA-86B4-4034-A170-5AE654097EB8}" destId="{68A956CA-9E53-4841-BE7C-849478257867}" srcOrd="0" destOrd="0" presId="urn:microsoft.com/office/officeart/2018/2/layout/IconVerticalSolidList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5ADEF7F-6629-47E5-B01C-DE3C32602E05}" type="presOf" srcId="{5F67F79B-713D-4731-B063-1FDB5822B0D2}" destId="{68A956CA-9E53-4841-BE7C-849478257867}" srcOrd="0" destOrd="1" presId="urn:microsoft.com/office/officeart/2018/2/layout/IconVerticalSolidList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408A20B3-96C3-48DF-A4CA-7C9D2FC4FC04}" type="presOf" srcId="{28BDA71A-4705-4E1F-AC32-4620ECB2C2D5}" destId="{85E188F5-F266-4E2A-93DC-67D0E562320A}" srcOrd="0" destOrd="0" presId="urn:microsoft.com/office/officeart/2018/2/layout/IconVerticalSolidList"/>
    <dgm:cxn modelId="{6BB827BD-24DE-47CC-AA00-1B8FB8830C08}" type="presOf" srcId="{5B3B413F-8BCA-4059-A34B-D63A584066C0}" destId="{356E72A7-9653-4D2E-A0D3-4B5964AFEE98}" srcOrd="0" destOrd="0" presId="urn:microsoft.com/office/officeart/2018/2/layout/IconVerticalSolidList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0B3BBEF6-C562-4921-A835-55DCF245F8AD}" srcId="{28BDA71A-4705-4E1F-AC32-4620ECB2C2D5}" destId="{5F67F79B-713D-4731-B063-1FDB5822B0D2}" srcOrd="1" destOrd="0" parTransId="{4D2253D2-2A72-47D0-8D9A-88227A0CD93A}" sibTransId="{9D8AC4AC-512A-4843-B75C-DDE9BC514EA1}"/>
    <dgm:cxn modelId="{95CE627D-EB34-421C-A9D3-4898AFFC622E}" type="presParOf" srcId="{81F35910-8A69-40DC-86A5-0A92994C795F}" destId="{25481406-CCA5-41FA-975A-3EDFC29D2C1A}" srcOrd="0" destOrd="0" presId="urn:microsoft.com/office/officeart/2018/2/layout/IconVerticalSolidList"/>
    <dgm:cxn modelId="{B39D6E28-E239-420F-BC86-648AA25E1C86}" type="presParOf" srcId="{25481406-CCA5-41FA-975A-3EDFC29D2C1A}" destId="{CAB27EBE-45A6-4A00-95F6-46BB07CDF2BF}" srcOrd="0" destOrd="0" presId="urn:microsoft.com/office/officeart/2018/2/layout/IconVerticalSolidList"/>
    <dgm:cxn modelId="{9A84AE5C-8A3A-46F7-8A1A-CC35BD7A432F}" type="presParOf" srcId="{25481406-CCA5-41FA-975A-3EDFC29D2C1A}" destId="{B1B089C0-8906-4AFA-A4EE-D48E104DBF98}" srcOrd="1" destOrd="0" presId="urn:microsoft.com/office/officeart/2018/2/layout/IconVerticalSolidList"/>
    <dgm:cxn modelId="{2427FBD8-BD53-414D-AD3B-9171D5B7F200}" type="presParOf" srcId="{25481406-CCA5-41FA-975A-3EDFC29D2C1A}" destId="{273C49C1-5E21-45D2-9CED-082D4319DA67}" srcOrd="2" destOrd="0" presId="urn:microsoft.com/office/officeart/2018/2/layout/IconVerticalSolidList"/>
    <dgm:cxn modelId="{A85BE587-8670-44C2-AA91-39DC7AE470D7}" type="presParOf" srcId="{25481406-CCA5-41FA-975A-3EDFC29D2C1A}" destId="{356E72A7-9653-4D2E-A0D3-4B5964AFEE98}" srcOrd="3" destOrd="0" presId="urn:microsoft.com/office/officeart/2018/2/layout/IconVerticalSolidList"/>
    <dgm:cxn modelId="{CE7C300B-A2BD-430F-A526-F43DAAD61F33}" type="presParOf" srcId="{81F35910-8A69-40DC-86A5-0A92994C795F}" destId="{6D0BB7E5-A617-475D-85C0-24E8B7DDEF4D}" srcOrd="1" destOrd="0" presId="urn:microsoft.com/office/officeart/2018/2/layout/IconVerticalSolidList"/>
    <dgm:cxn modelId="{78884EFE-ABB0-405B-92C3-42A5DCB0B821}" type="presParOf" srcId="{81F35910-8A69-40DC-86A5-0A92994C795F}" destId="{CF9E1579-3086-4C0B-9FED-F6164D69142F}" srcOrd="2" destOrd="0" presId="urn:microsoft.com/office/officeart/2018/2/layout/IconVerticalSolidList"/>
    <dgm:cxn modelId="{75A741AC-4665-4721-A721-8E80E48209E6}" type="presParOf" srcId="{CF9E1579-3086-4C0B-9FED-F6164D69142F}" destId="{BB634156-67E7-4C36-AC99-1B05EB1168EF}" srcOrd="0" destOrd="0" presId="urn:microsoft.com/office/officeart/2018/2/layout/IconVerticalSolidList"/>
    <dgm:cxn modelId="{302DBDE3-B816-4DC6-9DC6-A1DBDA1DFCE0}" type="presParOf" srcId="{CF9E1579-3086-4C0B-9FED-F6164D69142F}" destId="{99867A1B-1AE9-4489-8814-BD9AA299DB49}" srcOrd="1" destOrd="0" presId="urn:microsoft.com/office/officeart/2018/2/layout/IconVerticalSolidList"/>
    <dgm:cxn modelId="{A0A5BEE2-F5B1-49AE-B884-ABFE3A42B1ED}" type="presParOf" srcId="{CF9E1579-3086-4C0B-9FED-F6164D69142F}" destId="{193B01A1-4E60-4BDB-8914-85D6819DB2D7}" srcOrd="2" destOrd="0" presId="urn:microsoft.com/office/officeart/2018/2/layout/IconVerticalSolidList"/>
    <dgm:cxn modelId="{4A82CB84-897E-4852-929F-D2094B57EECB}" type="presParOf" srcId="{CF9E1579-3086-4C0B-9FED-F6164D69142F}" destId="{021E4203-9108-4275-929D-8136ABFDDD67}" srcOrd="3" destOrd="0" presId="urn:microsoft.com/office/officeart/2018/2/layout/IconVerticalSolidList"/>
    <dgm:cxn modelId="{C69B0947-EE0D-41BB-9BA5-2E2368222DE8}" type="presParOf" srcId="{81F35910-8A69-40DC-86A5-0A92994C795F}" destId="{1DB859E8-87C3-43E1-931A-22172ABE074D}" srcOrd="3" destOrd="0" presId="urn:microsoft.com/office/officeart/2018/2/layout/IconVerticalSolidList"/>
    <dgm:cxn modelId="{129920C2-A88B-42F3-8088-985E57D5DC50}" type="presParOf" srcId="{81F35910-8A69-40DC-86A5-0A92994C795F}" destId="{F62B4D20-E1AD-44EC-A8AA-68E9D49A4E3F}" srcOrd="4" destOrd="0" presId="urn:microsoft.com/office/officeart/2018/2/layout/IconVerticalSolidList"/>
    <dgm:cxn modelId="{6631FE76-B745-4EB1-A4A8-B919AFAA2463}" type="presParOf" srcId="{F62B4D20-E1AD-44EC-A8AA-68E9D49A4E3F}" destId="{B6405E0D-4351-4B8D-A498-79D3E3A1E024}" srcOrd="0" destOrd="0" presId="urn:microsoft.com/office/officeart/2018/2/layout/IconVerticalSolidList"/>
    <dgm:cxn modelId="{13189B9A-83CB-4F95-BE3A-28368D626351}" type="presParOf" srcId="{F62B4D20-E1AD-44EC-A8AA-68E9D49A4E3F}" destId="{8E5F39B2-C046-41E8-AC43-452B2C401724}" srcOrd="1" destOrd="0" presId="urn:microsoft.com/office/officeart/2018/2/layout/IconVerticalSolidList"/>
    <dgm:cxn modelId="{F9567012-1057-401D-816F-20AF7D255790}" type="presParOf" srcId="{F62B4D20-E1AD-44EC-A8AA-68E9D49A4E3F}" destId="{34CE917E-9ABF-45DC-848E-568F7A7E8F50}" srcOrd="2" destOrd="0" presId="urn:microsoft.com/office/officeart/2018/2/layout/IconVerticalSolidList"/>
    <dgm:cxn modelId="{88A61136-4CDA-4CF1-A3BB-A03009F0AD33}" type="presParOf" srcId="{F62B4D20-E1AD-44EC-A8AA-68E9D49A4E3F}" destId="{E150842C-C8AE-4B71-B40A-BEE786DE4886}" srcOrd="3" destOrd="0" presId="urn:microsoft.com/office/officeart/2018/2/layout/IconVerticalSolidList"/>
    <dgm:cxn modelId="{FCB2759B-B58F-4689-9689-3901E6810F99}" type="presParOf" srcId="{81F35910-8A69-40DC-86A5-0A92994C795F}" destId="{CC5D6BF6-777A-49ED-B7B3-BCC9ED614D41}" srcOrd="5" destOrd="0" presId="urn:microsoft.com/office/officeart/2018/2/layout/IconVerticalSolidList"/>
    <dgm:cxn modelId="{08495332-D074-494C-AD70-BB4C05869CE1}" type="presParOf" srcId="{81F35910-8A69-40DC-86A5-0A92994C795F}" destId="{86BE72C7-6768-40AC-B810-BC4B989DD975}" srcOrd="6" destOrd="0" presId="urn:microsoft.com/office/officeart/2018/2/layout/IconVerticalSolidList"/>
    <dgm:cxn modelId="{4B569062-5FA3-45BB-A5CC-9B105B7E46F5}" type="presParOf" srcId="{86BE72C7-6768-40AC-B810-BC4B989DD975}" destId="{A96E21E9-B390-450B-9B91-F2B3001F11C7}" srcOrd="0" destOrd="0" presId="urn:microsoft.com/office/officeart/2018/2/layout/IconVerticalSolidList"/>
    <dgm:cxn modelId="{4AE1D02C-ACC1-43C7-8CFB-6B0BB1D1804D}" type="presParOf" srcId="{86BE72C7-6768-40AC-B810-BC4B989DD975}" destId="{DED5AB63-3BDD-4E3F-9701-6D60CC846869}" srcOrd="1" destOrd="0" presId="urn:microsoft.com/office/officeart/2018/2/layout/IconVerticalSolidList"/>
    <dgm:cxn modelId="{2C0AF1B2-B560-4041-B5A7-592E2EDE1213}" type="presParOf" srcId="{86BE72C7-6768-40AC-B810-BC4B989DD975}" destId="{9A338913-67D4-4811-B6B4-503B29D9A6DD}" srcOrd="2" destOrd="0" presId="urn:microsoft.com/office/officeart/2018/2/layout/IconVerticalSolidList"/>
    <dgm:cxn modelId="{7489AF61-A430-48DD-A4FC-9A4C0B7053EF}" type="presParOf" srcId="{86BE72C7-6768-40AC-B810-BC4B989DD975}" destId="{A9D53E13-A20E-4DFA-BBF1-7C4D600CDC12}" srcOrd="3" destOrd="0" presId="urn:microsoft.com/office/officeart/2018/2/layout/IconVerticalSolidList"/>
    <dgm:cxn modelId="{43EAC12E-E97E-4498-BE72-C20A920EE978}" type="presParOf" srcId="{81F35910-8A69-40DC-86A5-0A92994C795F}" destId="{C766C2E9-B298-4B41-9917-79F4149B88B1}" srcOrd="7" destOrd="0" presId="urn:microsoft.com/office/officeart/2018/2/layout/IconVerticalSolidList"/>
    <dgm:cxn modelId="{54267D20-E6CF-4599-B800-0D957DD80E7B}" type="presParOf" srcId="{81F35910-8A69-40DC-86A5-0A92994C795F}" destId="{1863880F-AA22-4EEE-9A3B-D0B312B7BE88}" srcOrd="8" destOrd="0" presId="urn:microsoft.com/office/officeart/2018/2/layout/IconVerticalSolidList"/>
    <dgm:cxn modelId="{709C1515-0005-480F-8D03-832931732683}" type="presParOf" srcId="{1863880F-AA22-4EEE-9A3B-D0B312B7BE88}" destId="{5AE9D4BB-0BBC-44BF-BE44-A3C025A67EED}" srcOrd="0" destOrd="0" presId="urn:microsoft.com/office/officeart/2018/2/layout/IconVerticalSolidList"/>
    <dgm:cxn modelId="{D12426B4-F6A9-4C66-8978-B6561D93DE9D}" type="presParOf" srcId="{1863880F-AA22-4EEE-9A3B-D0B312B7BE88}" destId="{CF9F2590-536D-459E-9438-779F27BD0D9D}" srcOrd="1" destOrd="0" presId="urn:microsoft.com/office/officeart/2018/2/layout/IconVerticalSolidList"/>
    <dgm:cxn modelId="{1E589FCA-BD1A-49BB-854E-5D0FE1F4813E}" type="presParOf" srcId="{1863880F-AA22-4EEE-9A3B-D0B312B7BE88}" destId="{CA58A96C-091D-4CEA-A209-819407A68C0A}" srcOrd="2" destOrd="0" presId="urn:microsoft.com/office/officeart/2018/2/layout/IconVerticalSolidList"/>
    <dgm:cxn modelId="{4A7D4547-9C7A-47BD-8FA5-BB4761504195}" type="presParOf" srcId="{1863880F-AA22-4EEE-9A3B-D0B312B7BE88}" destId="{85E188F5-F266-4E2A-93DC-67D0E562320A}" srcOrd="3" destOrd="0" presId="urn:microsoft.com/office/officeart/2018/2/layout/IconVerticalSolidList"/>
    <dgm:cxn modelId="{AEA70E71-7109-4F91-A0D5-8D4B5D481E1C}" type="presParOf" srcId="{1863880F-AA22-4EEE-9A3B-D0B312B7BE88}" destId="{68A956CA-9E53-4841-BE7C-84947825786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Hipertansiyon nedenli </a:t>
          </a:r>
          <a:r>
            <a:rPr lang="tr-TR" baseline="0" dirty="0" err="1"/>
            <a:t>tPA</a:t>
          </a:r>
          <a:r>
            <a:rPr lang="tr-TR" baseline="0" dirty="0"/>
            <a:t> verilemiyorsa</a:t>
          </a:r>
          <a:endParaRPr lang="en-US" dirty="0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KB ≥220/120 ise ilk 24 saatte %15 düşür</a:t>
          </a:r>
          <a:endParaRPr lang="en-US" dirty="0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AMI, Aort </a:t>
          </a:r>
          <a:r>
            <a:rPr lang="tr-TR" dirty="0" err="1"/>
            <a:t>Diseksiyonu,Preeklampsi</a:t>
          </a:r>
          <a:r>
            <a:rPr lang="tr-TR" dirty="0"/>
            <a:t>/</a:t>
          </a:r>
          <a:r>
            <a:rPr lang="tr-TR" dirty="0" err="1"/>
            <a:t>eklampsi</a:t>
          </a:r>
          <a:r>
            <a:rPr lang="tr-TR" dirty="0"/>
            <a:t> eşlik ediyorsa hızlı düşür. İlk aşamada %15 düşürmek güvenli olabilir.</a:t>
          </a:r>
          <a:endParaRPr lang="en-US" dirty="0"/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IV tedavi: Labetolol, Nikardipin, Klevidipin, Nitroprussid</a:t>
          </a:r>
          <a:endParaRPr lang="en-US" dirty="0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 dirty="0"/>
            <a:t>Tedavi Hedefi: </a:t>
          </a:r>
          <a:endParaRPr lang="en-US" dirty="0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İlk 24 saatte %15 düşüş</a:t>
          </a:r>
          <a:endParaRPr lang="en-US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6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6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yarı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6">
        <dgm:presLayoutVars>
          <dgm:chMax val="0"/>
          <dgm:chPref val="0"/>
        </dgm:presLayoutVars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3" presStyleCnt="6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4" presStyleCnt="6">
        <dgm:presLayoutVars>
          <dgm:chMax val="0"/>
          <dgm:chPref val="0"/>
        </dgm:presLayoutVars>
      </dgm:prSet>
      <dgm:spPr/>
    </dgm:pt>
    <dgm:pt modelId="{B33003ED-5442-4712-84D3-4ADDA519FC2E}" type="pres">
      <dgm:prSet presAssocID="{28BDA71A-4705-4E1F-AC32-4620ECB2C2D5}" presName="desTx" presStyleLbl="revTx" presStyleIdx="5" presStyleCnt="6">
        <dgm:presLayoutVars/>
      </dgm:prSet>
      <dgm:spPr/>
    </dgm:pt>
  </dgm:ptLst>
  <dgm:cxnLst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E9637038-7051-4D0A-994B-8BA97A3ED7E7}" type="presOf" srcId="{2CF926A4-952E-46AE-BA83-B9E4758E858B}" destId="{A9D53E13-A20E-4DFA-BBF1-7C4D600CDC12}" srcOrd="0" destOrd="0" presId="urn:microsoft.com/office/officeart/2018/2/layout/IconVerticalSolidList"/>
    <dgm:cxn modelId="{6DF29B49-DF9F-42E2-B538-2AD2B8C26797}" type="presOf" srcId="{BF6A1B1E-AF28-4A5A-96C4-A4E2297572E9}" destId="{E150842C-C8AE-4B71-B40A-BEE786DE4886}" srcOrd="0" destOrd="0" presId="urn:microsoft.com/office/officeart/2018/2/layout/IconVerticalSolidList"/>
    <dgm:cxn modelId="{85711B6C-8692-4211-B74A-7C3517200F60}" type="presOf" srcId="{09EF22DF-A2E4-4E70-ACE5-D0BC5FE9EBDC}" destId="{81F35910-8A69-40DC-86A5-0A92994C795F}" srcOrd="0" destOrd="0" presId="urn:microsoft.com/office/officeart/2018/2/layout/IconVerticalSolidList"/>
    <dgm:cxn modelId="{025DEE71-2DFF-4D05-BCCF-030458B3E130}" type="presOf" srcId="{C55FB3FD-370D-4804-9EEA-66343D40270E}" destId="{021E4203-9108-4275-929D-8136ABFDDD67}" srcOrd="0" destOrd="0" presId="urn:microsoft.com/office/officeart/2018/2/layout/IconVerticalSolidList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399F8C9B-7446-4A1F-9313-1588A207102C}" type="presOf" srcId="{5B3B413F-8BCA-4059-A34B-D63A584066C0}" destId="{356E72A7-9653-4D2E-A0D3-4B5964AFEE98}" srcOrd="0" destOrd="0" presId="urn:microsoft.com/office/officeart/2018/2/layout/IconVerticalSolidList"/>
    <dgm:cxn modelId="{A3E9369D-8FB4-4608-8E4B-495B81E74FFD}" type="presOf" srcId="{28BDA71A-4705-4E1F-AC32-4620ECB2C2D5}" destId="{85E188F5-F266-4E2A-93DC-67D0E562320A}" srcOrd="0" destOrd="0" presId="urn:microsoft.com/office/officeart/2018/2/layout/IconVerticalSolidList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C502FEE2-C418-42ED-BD64-BCEC2C7ACC27}" type="presOf" srcId="{86F194BA-86B4-4034-A170-5AE654097EB8}" destId="{B33003ED-5442-4712-84D3-4ADDA519FC2E}" srcOrd="0" destOrd="0" presId="urn:microsoft.com/office/officeart/2018/2/layout/IconVerticalSolidList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53FCE0CD-C704-4F08-A300-5C52A18D8E51}" type="presParOf" srcId="{81F35910-8A69-40DC-86A5-0A92994C795F}" destId="{25481406-CCA5-41FA-975A-3EDFC29D2C1A}" srcOrd="0" destOrd="0" presId="urn:microsoft.com/office/officeart/2018/2/layout/IconVerticalSolidList"/>
    <dgm:cxn modelId="{B6EEAB25-DAC6-4495-9217-466AAD9A023B}" type="presParOf" srcId="{25481406-CCA5-41FA-975A-3EDFC29D2C1A}" destId="{CAB27EBE-45A6-4A00-95F6-46BB07CDF2BF}" srcOrd="0" destOrd="0" presId="urn:microsoft.com/office/officeart/2018/2/layout/IconVerticalSolidList"/>
    <dgm:cxn modelId="{161469AC-0093-4C70-BF39-12749EEDFE6A}" type="presParOf" srcId="{25481406-CCA5-41FA-975A-3EDFC29D2C1A}" destId="{B1B089C0-8906-4AFA-A4EE-D48E104DBF98}" srcOrd="1" destOrd="0" presId="urn:microsoft.com/office/officeart/2018/2/layout/IconVerticalSolidList"/>
    <dgm:cxn modelId="{F693D682-5C74-4E3A-B3EC-A919569FCD63}" type="presParOf" srcId="{25481406-CCA5-41FA-975A-3EDFC29D2C1A}" destId="{273C49C1-5E21-45D2-9CED-082D4319DA67}" srcOrd="2" destOrd="0" presId="urn:microsoft.com/office/officeart/2018/2/layout/IconVerticalSolidList"/>
    <dgm:cxn modelId="{AE00266A-0047-4665-BED5-D8BDF0F456D0}" type="presParOf" srcId="{25481406-CCA5-41FA-975A-3EDFC29D2C1A}" destId="{356E72A7-9653-4D2E-A0D3-4B5964AFEE98}" srcOrd="3" destOrd="0" presId="urn:microsoft.com/office/officeart/2018/2/layout/IconVerticalSolidList"/>
    <dgm:cxn modelId="{84D6B630-944D-4E1A-B7B9-EAE16AFA53FA}" type="presParOf" srcId="{81F35910-8A69-40DC-86A5-0A92994C795F}" destId="{6D0BB7E5-A617-475D-85C0-24E8B7DDEF4D}" srcOrd="1" destOrd="0" presId="urn:microsoft.com/office/officeart/2018/2/layout/IconVerticalSolidList"/>
    <dgm:cxn modelId="{7C9272C6-3C95-4F79-A09D-E528107ABDC2}" type="presParOf" srcId="{81F35910-8A69-40DC-86A5-0A92994C795F}" destId="{CF9E1579-3086-4C0B-9FED-F6164D69142F}" srcOrd="2" destOrd="0" presId="urn:microsoft.com/office/officeart/2018/2/layout/IconVerticalSolidList"/>
    <dgm:cxn modelId="{FBD585C9-A95B-40A8-99C8-790DB10E77ED}" type="presParOf" srcId="{CF9E1579-3086-4C0B-9FED-F6164D69142F}" destId="{BB634156-67E7-4C36-AC99-1B05EB1168EF}" srcOrd="0" destOrd="0" presId="urn:microsoft.com/office/officeart/2018/2/layout/IconVerticalSolidList"/>
    <dgm:cxn modelId="{AE087863-CD18-4E5F-B8F4-6BACE9169B9B}" type="presParOf" srcId="{CF9E1579-3086-4C0B-9FED-F6164D69142F}" destId="{99867A1B-1AE9-4489-8814-BD9AA299DB49}" srcOrd="1" destOrd="0" presId="urn:microsoft.com/office/officeart/2018/2/layout/IconVerticalSolidList"/>
    <dgm:cxn modelId="{A26CB0BB-CC26-48D5-9573-0A6E7C9644E7}" type="presParOf" srcId="{CF9E1579-3086-4C0B-9FED-F6164D69142F}" destId="{193B01A1-4E60-4BDB-8914-85D6819DB2D7}" srcOrd="2" destOrd="0" presId="urn:microsoft.com/office/officeart/2018/2/layout/IconVerticalSolidList"/>
    <dgm:cxn modelId="{F78AB55A-1AB9-4B58-8B5B-50E7BE437054}" type="presParOf" srcId="{CF9E1579-3086-4C0B-9FED-F6164D69142F}" destId="{021E4203-9108-4275-929D-8136ABFDDD67}" srcOrd="3" destOrd="0" presId="urn:microsoft.com/office/officeart/2018/2/layout/IconVerticalSolidList"/>
    <dgm:cxn modelId="{B5CA3606-F149-4ED4-9522-EF4F6F7D4ADF}" type="presParOf" srcId="{81F35910-8A69-40DC-86A5-0A92994C795F}" destId="{1DB859E8-87C3-43E1-931A-22172ABE074D}" srcOrd="3" destOrd="0" presId="urn:microsoft.com/office/officeart/2018/2/layout/IconVerticalSolidList"/>
    <dgm:cxn modelId="{653C7E9E-888B-4087-87B2-5F55D0AED807}" type="presParOf" srcId="{81F35910-8A69-40DC-86A5-0A92994C795F}" destId="{F62B4D20-E1AD-44EC-A8AA-68E9D49A4E3F}" srcOrd="4" destOrd="0" presId="urn:microsoft.com/office/officeart/2018/2/layout/IconVerticalSolidList"/>
    <dgm:cxn modelId="{8B1C4C36-DDBA-4159-AE36-83954F98B4CB}" type="presParOf" srcId="{F62B4D20-E1AD-44EC-A8AA-68E9D49A4E3F}" destId="{B6405E0D-4351-4B8D-A498-79D3E3A1E024}" srcOrd="0" destOrd="0" presId="urn:microsoft.com/office/officeart/2018/2/layout/IconVerticalSolidList"/>
    <dgm:cxn modelId="{3F4AC367-1D15-419E-96BF-2CB2BAB39152}" type="presParOf" srcId="{F62B4D20-E1AD-44EC-A8AA-68E9D49A4E3F}" destId="{8E5F39B2-C046-41E8-AC43-452B2C401724}" srcOrd="1" destOrd="0" presId="urn:microsoft.com/office/officeart/2018/2/layout/IconVerticalSolidList"/>
    <dgm:cxn modelId="{318D7590-5CAC-4115-A0F3-65D2AD1E4439}" type="presParOf" srcId="{F62B4D20-E1AD-44EC-A8AA-68E9D49A4E3F}" destId="{34CE917E-9ABF-45DC-848E-568F7A7E8F50}" srcOrd="2" destOrd="0" presId="urn:microsoft.com/office/officeart/2018/2/layout/IconVerticalSolidList"/>
    <dgm:cxn modelId="{738046DB-4D94-425D-B036-9EC7AC737FE3}" type="presParOf" srcId="{F62B4D20-E1AD-44EC-A8AA-68E9D49A4E3F}" destId="{E150842C-C8AE-4B71-B40A-BEE786DE4886}" srcOrd="3" destOrd="0" presId="urn:microsoft.com/office/officeart/2018/2/layout/IconVerticalSolidList"/>
    <dgm:cxn modelId="{359317C7-0BD1-4E2D-97D3-84DD52DFD202}" type="presParOf" srcId="{81F35910-8A69-40DC-86A5-0A92994C795F}" destId="{CC5D6BF6-777A-49ED-B7B3-BCC9ED614D41}" srcOrd="5" destOrd="0" presId="urn:microsoft.com/office/officeart/2018/2/layout/IconVerticalSolidList"/>
    <dgm:cxn modelId="{70B395EF-8BF3-4472-BEEF-28967694EFA6}" type="presParOf" srcId="{81F35910-8A69-40DC-86A5-0A92994C795F}" destId="{86BE72C7-6768-40AC-B810-BC4B989DD975}" srcOrd="6" destOrd="0" presId="urn:microsoft.com/office/officeart/2018/2/layout/IconVerticalSolidList"/>
    <dgm:cxn modelId="{83E6CA99-479C-43B6-97D4-FCABFC2F305C}" type="presParOf" srcId="{86BE72C7-6768-40AC-B810-BC4B989DD975}" destId="{A96E21E9-B390-450B-9B91-F2B3001F11C7}" srcOrd="0" destOrd="0" presId="urn:microsoft.com/office/officeart/2018/2/layout/IconVerticalSolidList"/>
    <dgm:cxn modelId="{FB02073B-2476-4290-B0F3-A14F155226A7}" type="presParOf" srcId="{86BE72C7-6768-40AC-B810-BC4B989DD975}" destId="{DED5AB63-3BDD-4E3F-9701-6D60CC846869}" srcOrd="1" destOrd="0" presId="urn:microsoft.com/office/officeart/2018/2/layout/IconVerticalSolidList"/>
    <dgm:cxn modelId="{5C710826-3F88-41F3-97C3-55D305B00888}" type="presParOf" srcId="{86BE72C7-6768-40AC-B810-BC4B989DD975}" destId="{9A338913-67D4-4811-B6B4-503B29D9A6DD}" srcOrd="2" destOrd="0" presId="urn:microsoft.com/office/officeart/2018/2/layout/IconVerticalSolidList"/>
    <dgm:cxn modelId="{8F957F4E-7073-4A97-A3ED-27784D905FEC}" type="presParOf" srcId="{86BE72C7-6768-40AC-B810-BC4B989DD975}" destId="{A9D53E13-A20E-4DFA-BBF1-7C4D600CDC12}" srcOrd="3" destOrd="0" presId="urn:microsoft.com/office/officeart/2018/2/layout/IconVerticalSolidList"/>
    <dgm:cxn modelId="{AE5D14F2-A4F8-444D-B051-9A6E9D5E2AC3}" type="presParOf" srcId="{81F35910-8A69-40DC-86A5-0A92994C795F}" destId="{C766C2E9-B298-4B41-9917-79F4149B88B1}" srcOrd="7" destOrd="0" presId="urn:microsoft.com/office/officeart/2018/2/layout/IconVerticalSolidList"/>
    <dgm:cxn modelId="{3D69A4E9-EC3F-4D7F-BF14-B020C159F485}" type="presParOf" srcId="{81F35910-8A69-40DC-86A5-0A92994C795F}" destId="{1863880F-AA22-4EEE-9A3B-D0B312B7BE88}" srcOrd="8" destOrd="0" presId="urn:microsoft.com/office/officeart/2018/2/layout/IconVerticalSolidList"/>
    <dgm:cxn modelId="{9CFEFE22-DD49-422B-95CD-C4BECC4DFAFB}" type="presParOf" srcId="{1863880F-AA22-4EEE-9A3B-D0B312B7BE88}" destId="{5AE9D4BB-0BBC-44BF-BE44-A3C025A67EED}" srcOrd="0" destOrd="0" presId="urn:microsoft.com/office/officeart/2018/2/layout/IconVerticalSolidList"/>
    <dgm:cxn modelId="{07009BC1-FECA-41F3-A55F-26E337798F88}" type="presParOf" srcId="{1863880F-AA22-4EEE-9A3B-D0B312B7BE88}" destId="{CF9F2590-536D-459E-9438-779F27BD0D9D}" srcOrd="1" destOrd="0" presId="urn:microsoft.com/office/officeart/2018/2/layout/IconVerticalSolidList"/>
    <dgm:cxn modelId="{8A7E8662-97F5-428B-AFAB-BB2D74A3D66D}" type="presParOf" srcId="{1863880F-AA22-4EEE-9A3B-D0B312B7BE88}" destId="{CA58A96C-091D-4CEA-A209-819407A68C0A}" srcOrd="2" destOrd="0" presId="urn:microsoft.com/office/officeart/2018/2/layout/IconVerticalSolidList"/>
    <dgm:cxn modelId="{AAD9A23A-5FC2-41C6-9E8B-DF53412B28C5}" type="presParOf" srcId="{1863880F-AA22-4EEE-9A3B-D0B312B7BE88}" destId="{85E188F5-F266-4E2A-93DC-67D0E562320A}" srcOrd="3" destOrd="0" presId="urn:microsoft.com/office/officeart/2018/2/layout/IconVerticalSolidList"/>
    <dgm:cxn modelId="{6DE9EE09-1822-4C06-B6A6-8B5B379BCFAC}" type="presParOf" srcId="{1863880F-AA22-4EEE-9A3B-D0B312B7BE88}" destId="{B33003ED-5442-4712-84D3-4ADDA519FC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DA150-FD86-495D-AF0F-6C2436FCF3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FD53F5F-C828-4114-8F36-91E8F2D19C5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Nefes darlığı, hipoksi </a:t>
          </a:r>
          <a:endParaRPr lang="en-US"/>
        </a:p>
      </dgm:t>
    </dgm:pt>
    <dgm:pt modelId="{E0C9F6B2-5E94-47AB-A50E-25FAB9FDE8E5}" type="parTrans" cxnId="{FDEBCDBC-2065-456A-BA0C-79A25A6D1723}">
      <dgm:prSet/>
      <dgm:spPr/>
      <dgm:t>
        <a:bodyPr/>
        <a:lstStyle/>
        <a:p>
          <a:endParaRPr lang="en-US"/>
        </a:p>
      </dgm:t>
    </dgm:pt>
    <dgm:pt modelId="{F3F83243-65AD-4CFB-8FC0-323BFB2DAC1D}" type="sibTrans" cxnId="{FDEBCDBC-2065-456A-BA0C-79A25A6D1723}">
      <dgm:prSet/>
      <dgm:spPr/>
      <dgm:t>
        <a:bodyPr/>
        <a:lstStyle/>
        <a:p>
          <a:endParaRPr lang="en-US"/>
        </a:p>
      </dgm:t>
    </dgm:pt>
    <dgm:pt modelId="{4059C799-B2F3-421A-9613-4C223B41C29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Ac seslerinde raller, paag interstisyel ödem görünümü</a:t>
          </a:r>
          <a:endParaRPr lang="en-US"/>
        </a:p>
      </dgm:t>
    </dgm:pt>
    <dgm:pt modelId="{38A59434-4C11-431B-B919-A8F34DA4DFD8}" type="parTrans" cxnId="{F79215B0-F01E-4691-8191-2ACA79BD08D5}">
      <dgm:prSet/>
      <dgm:spPr/>
      <dgm:t>
        <a:bodyPr/>
        <a:lstStyle/>
        <a:p>
          <a:endParaRPr lang="en-US"/>
        </a:p>
      </dgm:t>
    </dgm:pt>
    <dgm:pt modelId="{AB9FBE44-B7EE-4AFD-A5C5-EA816205889C}" type="sibTrans" cxnId="{F79215B0-F01E-4691-8191-2ACA79BD08D5}">
      <dgm:prSet/>
      <dgm:spPr/>
      <dgm:t>
        <a:bodyPr/>
        <a:lstStyle/>
        <a:p>
          <a:endParaRPr lang="en-US"/>
        </a:p>
      </dgm:t>
    </dgm:pt>
    <dgm:pt modelId="{B7CABBC8-78AE-457C-8EE8-DDB9E0BE897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IV nitratlar, düşük dozlarda venleri genişletir, yüksek dozlarda arteriolleri</a:t>
          </a:r>
          <a:endParaRPr lang="en-US"/>
        </a:p>
      </dgm:t>
    </dgm:pt>
    <dgm:pt modelId="{5C56A554-80EB-45CB-BD2F-B75E9DBE5467}" type="parTrans" cxnId="{BE557038-EAE7-4137-8C7C-E9C481DF09DF}">
      <dgm:prSet/>
      <dgm:spPr/>
      <dgm:t>
        <a:bodyPr/>
        <a:lstStyle/>
        <a:p>
          <a:endParaRPr lang="en-US"/>
        </a:p>
      </dgm:t>
    </dgm:pt>
    <dgm:pt modelId="{D1466AEE-2B3B-4596-9C09-D1F8DD92221F}" type="sibTrans" cxnId="{BE557038-EAE7-4137-8C7C-E9C481DF09DF}">
      <dgm:prSet/>
      <dgm:spPr/>
      <dgm:t>
        <a:bodyPr/>
        <a:lstStyle/>
        <a:p>
          <a:endParaRPr lang="en-US"/>
        </a:p>
      </dgm:t>
    </dgm:pt>
    <dgm:pt modelId="{8BCD8B6D-A261-42BC-A73E-6294AE74033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IV tedavi: Nitrogliserin, Klevidipin, Nitroprussit, Enalaprilat, Nikardipin, Nesiritid</a:t>
          </a:r>
          <a:endParaRPr lang="en-US"/>
        </a:p>
      </dgm:t>
    </dgm:pt>
    <dgm:pt modelId="{8669693F-3420-45F0-BF4D-0FF2D2D21179}" type="parTrans" cxnId="{726BE6A9-1691-4C8F-B1E2-9A4CE245773F}">
      <dgm:prSet/>
      <dgm:spPr/>
      <dgm:t>
        <a:bodyPr/>
        <a:lstStyle/>
        <a:p>
          <a:endParaRPr lang="en-US"/>
        </a:p>
      </dgm:t>
    </dgm:pt>
    <dgm:pt modelId="{6ECADC1A-2DBC-40FE-B552-A83818CBBA4C}" type="sibTrans" cxnId="{726BE6A9-1691-4C8F-B1E2-9A4CE245773F}">
      <dgm:prSet/>
      <dgm:spPr/>
      <dgm:t>
        <a:bodyPr/>
        <a:lstStyle/>
        <a:p>
          <a:endParaRPr lang="en-US"/>
        </a:p>
      </dgm:t>
    </dgm:pt>
    <dgm:pt modelId="{0EBBFA22-D5B8-484F-A2FE-69D381D3AE9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/>
            <a:t>Tedavi Hedefi: </a:t>
          </a:r>
          <a:endParaRPr lang="en-US"/>
        </a:p>
      </dgm:t>
    </dgm:pt>
    <dgm:pt modelId="{DFE89F96-222B-406D-B932-52B2BBE17042}" type="parTrans" cxnId="{D08D0B24-1E1F-46FD-A351-E7594410BE87}">
      <dgm:prSet/>
      <dgm:spPr/>
      <dgm:t>
        <a:bodyPr/>
        <a:lstStyle/>
        <a:p>
          <a:endParaRPr lang="en-US"/>
        </a:p>
      </dgm:t>
    </dgm:pt>
    <dgm:pt modelId="{9C8E0F05-3165-48EA-8B0C-9E1992FA33EE}" type="sibTrans" cxnId="{D08D0B24-1E1F-46FD-A351-E7594410BE87}">
      <dgm:prSet/>
      <dgm:spPr/>
      <dgm:t>
        <a:bodyPr/>
        <a:lstStyle/>
        <a:p>
          <a:endParaRPr lang="en-US"/>
        </a:p>
      </dgm:t>
    </dgm:pt>
    <dgm:pt modelId="{8D29B5FF-D733-46A5-857C-162D81647C7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KB %20-30 düşür</a:t>
          </a:r>
        </a:p>
        <a:p>
          <a:pPr>
            <a:lnSpc>
              <a:spcPct val="100000"/>
            </a:lnSpc>
          </a:pPr>
          <a:r>
            <a:rPr lang="tr-TR" dirty="0"/>
            <a:t>SKB&lt;140 </a:t>
          </a:r>
          <a:r>
            <a:rPr lang="tr-TR" dirty="0" err="1"/>
            <a:t>mmHg</a:t>
          </a:r>
          <a:r>
            <a:rPr lang="tr-TR" dirty="0"/>
            <a:t> (ESC)</a:t>
          </a:r>
        </a:p>
        <a:p>
          <a:pPr>
            <a:lnSpc>
              <a:spcPct val="100000"/>
            </a:lnSpc>
          </a:pPr>
          <a:r>
            <a:rPr lang="tr-TR" dirty="0" err="1"/>
            <a:t>Diürez</a:t>
          </a:r>
          <a:r>
            <a:rPr lang="tr-TR" dirty="0"/>
            <a:t> (</a:t>
          </a:r>
          <a:r>
            <a:rPr lang="tr-TR" dirty="0" err="1"/>
            <a:t>Furosemid</a:t>
          </a:r>
          <a:r>
            <a:rPr lang="tr-TR" dirty="0"/>
            <a:t>)</a:t>
          </a:r>
        </a:p>
      </dgm:t>
    </dgm:pt>
    <dgm:pt modelId="{50B7BB18-9DB6-41B0-990B-1E682EAAA61F}" type="parTrans" cxnId="{D453EE91-6320-4068-8705-7C48DB3FC1FE}">
      <dgm:prSet/>
      <dgm:spPr/>
      <dgm:t>
        <a:bodyPr/>
        <a:lstStyle/>
        <a:p>
          <a:endParaRPr lang="en-US"/>
        </a:p>
      </dgm:t>
    </dgm:pt>
    <dgm:pt modelId="{6C870805-6E5B-49CF-8D9F-28BFCE223EBA}" type="sibTrans" cxnId="{D453EE91-6320-4068-8705-7C48DB3FC1FE}">
      <dgm:prSet/>
      <dgm:spPr/>
      <dgm:t>
        <a:bodyPr/>
        <a:lstStyle/>
        <a:p>
          <a:endParaRPr lang="en-US"/>
        </a:p>
      </dgm:t>
    </dgm:pt>
    <dgm:pt modelId="{79DC3BD1-93AC-41CF-A582-A851DA44E7A1}" type="pres">
      <dgm:prSet presAssocID="{23FDA150-FD86-495D-AF0F-6C2436FCF314}" presName="root" presStyleCnt="0">
        <dgm:presLayoutVars>
          <dgm:dir/>
          <dgm:resizeHandles val="exact"/>
        </dgm:presLayoutVars>
      </dgm:prSet>
      <dgm:spPr/>
    </dgm:pt>
    <dgm:pt modelId="{67343319-D0C6-40B8-AAA6-887E7E8AA0D3}" type="pres">
      <dgm:prSet presAssocID="{1FD53F5F-C828-4114-8F36-91E8F2D19C57}" presName="compNode" presStyleCnt="0"/>
      <dgm:spPr/>
    </dgm:pt>
    <dgm:pt modelId="{576BAFF1-7738-4054-95F7-81624699AE2E}" type="pres">
      <dgm:prSet presAssocID="{1FD53F5F-C828-4114-8F36-91E8F2D19C57}" presName="bgRect" presStyleLbl="bgShp" presStyleIdx="0" presStyleCnt="5"/>
      <dgm:spPr/>
    </dgm:pt>
    <dgm:pt modelId="{019DAEB2-5CF4-4962-953F-85EEF56E923B}" type="pres">
      <dgm:prSet presAssocID="{1FD53F5F-C828-4114-8F36-91E8F2D19C57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25A1C87A-CD67-4D91-A406-4AB5E4305D83}" type="pres">
      <dgm:prSet presAssocID="{1FD53F5F-C828-4114-8F36-91E8F2D19C57}" presName="spaceRect" presStyleCnt="0"/>
      <dgm:spPr/>
    </dgm:pt>
    <dgm:pt modelId="{0982B283-305A-440B-A647-795EC44C24CB}" type="pres">
      <dgm:prSet presAssocID="{1FD53F5F-C828-4114-8F36-91E8F2D19C57}" presName="parTx" presStyleLbl="revTx" presStyleIdx="0" presStyleCnt="6">
        <dgm:presLayoutVars>
          <dgm:chMax val="0"/>
          <dgm:chPref val="0"/>
        </dgm:presLayoutVars>
      </dgm:prSet>
      <dgm:spPr/>
    </dgm:pt>
    <dgm:pt modelId="{C4F3CA94-C08B-41EE-AA23-D7AB661AD29D}" type="pres">
      <dgm:prSet presAssocID="{F3F83243-65AD-4CFB-8FC0-323BFB2DAC1D}" presName="sibTrans" presStyleCnt="0"/>
      <dgm:spPr/>
    </dgm:pt>
    <dgm:pt modelId="{287B28DA-4D12-413D-9A6E-3356897F167E}" type="pres">
      <dgm:prSet presAssocID="{4059C799-B2F3-421A-9613-4C223B41C299}" presName="compNode" presStyleCnt="0"/>
      <dgm:spPr/>
    </dgm:pt>
    <dgm:pt modelId="{E7DDC95C-EB16-456B-B4A5-92E65C282F2E}" type="pres">
      <dgm:prSet presAssocID="{4059C799-B2F3-421A-9613-4C223B41C299}" presName="bgRect" presStyleLbl="bgShp" presStyleIdx="1" presStyleCnt="5"/>
      <dgm:spPr/>
    </dgm:pt>
    <dgm:pt modelId="{7A318B46-5E9E-43C0-B06A-8C7F58DCAD36}" type="pres">
      <dgm:prSet presAssocID="{4059C799-B2F3-421A-9613-4C223B41C299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AAE1B2D-0762-49EA-92B5-1A86AA8A6926}" type="pres">
      <dgm:prSet presAssocID="{4059C799-B2F3-421A-9613-4C223B41C299}" presName="spaceRect" presStyleCnt="0"/>
      <dgm:spPr/>
    </dgm:pt>
    <dgm:pt modelId="{139EB1FC-3D87-49E8-AF40-AC5D9672ADD6}" type="pres">
      <dgm:prSet presAssocID="{4059C799-B2F3-421A-9613-4C223B41C299}" presName="parTx" presStyleLbl="revTx" presStyleIdx="1" presStyleCnt="6">
        <dgm:presLayoutVars>
          <dgm:chMax val="0"/>
          <dgm:chPref val="0"/>
        </dgm:presLayoutVars>
      </dgm:prSet>
      <dgm:spPr/>
    </dgm:pt>
    <dgm:pt modelId="{95E430C0-1725-431D-99E6-8B52282DB81E}" type="pres">
      <dgm:prSet presAssocID="{AB9FBE44-B7EE-4AFD-A5C5-EA816205889C}" presName="sibTrans" presStyleCnt="0"/>
      <dgm:spPr/>
    </dgm:pt>
    <dgm:pt modelId="{CE98CD6D-211B-4B20-80B2-F085FF16D107}" type="pres">
      <dgm:prSet presAssocID="{B7CABBC8-78AE-457C-8EE8-DDB9E0BE8979}" presName="compNode" presStyleCnt="0"/>
      <dgm:spPr/>
    </dgm:pt>
    <dgm:pt modelId="{6DF6EF21-C2A0-4B97-A418-D8601DD27DE0}" type="pres">
      <dgm:prSet presAssocID="{B7CABBC8-78AE-457C-8EE8-DDB9E0BE8979}" presName="bgRect" presStyleLbl="bgShp" presStyleIdx="2" presStyleCnt="5"/>
      <dgm:spPr/>
    </dgm:pt>
    <dgm:pt modelId="{1AB0D484-F847-422E-A1AF-DF19D815844A}" type="pres">
      <dgm:prSet presAssocID="{B7CABBC8-78AE-457C-8EE8-DDB9E0BE8979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skelet"/>
        </a:ext>
      </dgm:extLst>
    </dgm:pt>
    <dgm:pt modelId="{5187E979-A41F-4E9C-901B-6AF518D51F26}" type="pres">
      <dgm:prSet presAssocID="{B7CABBC8-78AE-457C-8EE8-DDB9E0BE8979}" presName="spaceRect" presStyleCnt="0"/>
      <dgm:spPr/>
    </dgm:pt>
    <dgm:pt modelId="{3D04ED09-ECCE-4FC3-93A5-08F3748DA47E}" type="pres">
      <dgm:prSet presAssocID="{B7CABBC8-78AE-457C-8EE8-DDB9E0BE8979}" presName="parTx" presStyleLbl="revTx" presStyleIdx="2" presStyleCnt="6">
        <dgm:presLayoutVars>
          <dgm:chMax val="0"/>
          <dgm:chPref val="0"/>
        </dgm:presLayoutVars>
      </dgm:prSet>
      <dgm:spPr/>
    </dgm:pt>
    <dgm:pt modelId="{15EA8F36-C984-4FEC-9EB7-C234B0257361}" type="pres">
      <dgm:prSet presAssocID="{D1466AEE-2B3B-4596-9C09-D1F8DD92221F}" presName="sibTrans" presStyleCnt="0"/>
      <dgm:spPr/>
    </dgm:pt>
    <dgm:pt modelId="{212C0C72-D015-495B-BF80-FACF2B851DF5}" type="pres">
      <dgm:prSet presAssocID="{8BCD8B6D-A261-42BC-A73E-6294AE740336}" presName="compNode" presStyleCnt="0"/>
      <dgm:spPr/>
    </dgm:pt>
    <dgm:pt modelId="{8A49CA2D-6FA5-4192-88FA-0D54C566962E}" type="pres">
      <dgm:prSet presAssocID="{8BCD8B6D-A261-42BC-A73E-6294AE740336}" presName="bgRect" presStyleLbl="bgShp" presStyleIdx="3" presStyleCnt="5"/>
      <dgm:spPr/>
    </dgm:pt>
    <dgm:pt modelId="{8231857B-CCBD-45F8-8D1E-9DDD999DF058}" type="pres">
      <dgm:prSet presAssocID="{8BCD8B6D-A261-42BC-A73E-6294AE740336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ğne"/>
        </a:ext>
      </dgm:extLst>
    </dgm:pt>
    <dgm:pt modelId="{DCC43BE3-E5C1-4BF5-B6C2-A56A377676EB}" type="pres">
      <dgm:prSet presAssocID="{8BCD8B6D-A261-42BC-A73E-6294AE740336}" presName="spaceRect" presStyleCnt="0"/>
      <dgm:spPr/>
    </dgm:pt>
    <dgm:pt modelId="{36BE3AAB-0A55-4F9F-B9CD-0D6DF192F27C}" type="pres">
      <dgm:prSet presAssocID="{8BCD8B6D-A261-42BC-A73E-6294AE740336}" presName="parTx" presStyleLbl="revTx" presStyleIdx="3" presStyleCnt="6">
        <dgm:presLayoutVars>
          <dgm:chMax val="0"/>
          <dgm:chPref val="0"/>
        </dgm:presLayoutVars>
      </dgm:prSet>
      <dgm:spPr/>
    </dgm:pt>
    <dgm:pt modelId="{D5FF94B3-F017-4241-9EBA-51D13035E10A}" type="pres">
      <dgm:prSet presAssocID="{6ECADC1A-2DBC-40FE-B552-A83818CBBA4C}" presName="sibTrans" presStyleCnt="0"/>
      <dgm:spPr/>
    </dgm:pt>
    <dgm:pt modelId="{A0A2646E-D3F3-44F0-A237-7DD6A808EE3E}" type="pres">
      <dgm:prSet presAssocID="{0EBBFA22-D5B8-484F-A2FE-69D381D3AE99}" presName="compNode" presStyleCnt="0"/>
      <dgm:spPr/>
    </dgm:pt>
    <dgm:pt modelId="{647DE804-2E00-4820-8CF5-2825A4846D84}" type="pres">
      <dgm:prSet presAssocID="{0EBBFA22-D5B8-484F-A2FE-69D381D3AE99}" presName="bgRect" presStyleLbl="bgShp" presStyleIdx="4" presStyleCnt="5"/>
      <dgm:spPr/>
    </dgm:pt>
    <dgm:pt modelId="{7FD28141-67CB-4AAF-BB1D-3456C7512466}" type="pres">
      <dgm:prSet presAssocID="{0EBBFA22-D5B8-484F-A2FE-69D381D3AE99}" presName="iconRect" presStyleLbl="node1" presStyleIdx="4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D73D34E-CB55-485E-B79C-F1487DF1C78A}" type="pres">
      <dgm:prSet presAssocID="{0EBBFA22-D5B8-484F-A2FE-69D381D3AE99}" presName="spaceRect" presStyleCnt="0"/>
      <dgm:spPr/>
    </dgm:pt>
    <dgm:pt modelId="{BBBF280B-0FAF-4010-9CFF-B160E123A74B}" type="pres">
      <dgm:prSet presAssocID="{0EBBFA22-D5B8-484F-A2FE-69D381D3AE99}" presName="parTx" presStyleLbl="revTx" presStyleIdx="4" presStyleCnt="6">
        <dgm:presLayoutVars>
          <dgm:chMax val="0"/>
          <dgm:chPref val="0"/>
        </dgm:presLayoutVars>
      </dgm:prSet>
      <dgm:spPr/>
    </dgm:pt>
    <dgm:pt modelId="{893420AD-F350-446F-8AC2-090FC52CA7D3}" type="pres">
      <dgm:prSet presAssocID="{0EBBFA22-D5B8-484F-A2FE-69D381D3AE99}" presName="desTx" presStyleLbl="revTx" presStyleIdx="5" presStyleCnt="6">
        <dgm:presLayoutVars/>
      </dgm:prSet>
      <dgm:spPr/>
    </dgm:pt>
  </dgm:ptLst>
  <dgm:cxnLst>
    <dgm:cxn modelId="{A3A3CE11-FA9F-4C1E-B8E8-8D17F646FB22}" type="presOf" srcId="{1FD53F5F-C828-4114-8F36-91E8F2D19C57}" destId="{0982B283-305A-440B-A647-795EC44C24CB}" srcOrd="0" destOrd="0" presId="urn:microsoft.com/office/officeart/2018/2/layout/IconVerticalSolidList"/>
    <dgm:cxn modelId="{D08D0B24-1E1F-46FD-A351-E7594410BE87}" srcId="{23FDA150-FD86-495D-AF0F-6C2436FCF314}" destId="{0EBBFA22-D5B8-484F-A2FE-69D381D3AE99}" srcOrd="4" destOrd="0" parTransId="{DFE89F96-222B-406D-B932-52B2BBE17042}" sibTransId="{9C8E0F05-3165-48EA-8B0C-9E1992FA33EE}"/>
    <dgm:cxn modelId="{BE557038-EAE7-4137-8C7C-E9C481DF09DF}" srcId="{23FDA150-FD86-495D-AF0F-6C2436FCF314}" destId="{B7CABBC8-78AE-457C-8EE8-DDB9E0BE8979}" srcOrd="2" destOrd="0" parTransId="{5C56A554-80EB-45CB-BD2F-B75E9DBE5467}" sibTransId="{D1466AEE-2B3B-4596-9C09-D1F8DD92221F}"/>
    <dgm:cxn modelId="{56BC404E-A956-41E3-ACF9-D54E116DC5D9}" type="presOf" srcId="{B7CABBC8-78AE-457C-8EE8-DDB9E0BE8979}" destId="{3D04ED09-ECCE-4FC3-93A5-08F3748DA47E}" srcOrd="0" destOrd="0" presId="urn:microsoft.com/office/officeart/2018/2/layout/IconVerticalSolidList"/>
    <dgm:cxn modelId="{F4022C72-3721-47BE-BBBD-3AD44348A2C1}" type="presOf" srcId="{8BCD8B6D-A261-42BC-A73E-6294AE740336}" destId="{36BE3AAB-0A55-4F9F-B9CD-0D6DF192F27C}" srcOrd="0" destOrd="0" presId="urn:microsoft.com/office/officeart/2018/2/layout/IconVerticalSolidList"/>
    <dgm:cxn modelId="{D453EE91-6320-4068-8705-7C48DB3FC1FE}" srcId="{0EBBFA22-D5B8-484F-A2FE-69D381D3AE99}" destId="{8D29B5FF-D733-46A5-857C-162D81647C70}" srcOrd="0" destOrd="0" parTransId="{50B7BB18-9DB6-41B0-990B-1E682EAAA61F}" sibTransId="{6C870805-6E5B-49CF-8D9F-28BFCE223EBA}"/>
    <dgm:cxn modelId="{2B3F6495-2035-4721-8909-A0C078B973E4}" type="presOf" srcId="{0EBBFA22-D5B8-484F-A2FE-69D381D3AE99}" destId="{BBBF280B-0FAF-4010-9CFF-B160E123A74B}" srcOrd="0" destOrd="0" presId="urn:microsoft.com/office/officeart/2018/2/layout/IconVerticalSolidList"/>
    <dgm:cxn modelId="{726BE6A9-1691-4C8F-B1E2-9A4CE245773F}" srcId="{23FDA150-FD86-495D-AF0F-6C2436FCF314}" destId="{8BCD8B6D-A261-42BC-A73E-6294AE740336}" srcOrd="3" destOrd="0" parTransId="{8669693F-3420-45F0-BF4D-0FF2D2D21179}" sibTransId="{6ECADC1A-2DBC-40FE-B552-A83818CBBA4C}"/>
    <dgm:cxn modelId="{F79215B0-F01E-4691-8191-2ACA79BD08D5}" srcId="{23FDA150-FD86-495D-AF0F-6C2436FCF314}" destId="{4059C799-B2F3-421A-9613-4C223B41C299}" srcOrd="1" destOrd="0" parTransId="{38A59434-4C11-431B-B919-A8F34DA4DFD8}" sibTransId="{AB9FBE44-B7EE-4AFD-A5C5-EA816205889C}"/>
    <dgm:cxn modelId="{FDEBCDBC-2065-456A-BA0C-79A25A6D1723}" srcId="{23FDA150-FD86-495D-AF0F-6C2436FCF314}" destId="{1FD53F5F-C828-4114-8F36-91E8F2D19C57}" srcOrd="0" destOrd="0" parTransId="{E0C9F6B2-5E94-47AB-A50E-25FAB9FDE8E5}" sibTransId="{F3F83243-65AD-4CFB-8FC0-323BFB2DAC1D}"/>
    <dgm:cxn modelId="{167FA3BE-CD1B-4191-9E44-F8027CB254E5}" type="presOf" srcId="{23FDA150-FD86-495D-AF0F-6C2436FCF314}" destId="{79DC3BD1-93AC-41CF-A582-A851DA44E7A1}" srcOrd="0" destOrd="0" presId="urn:microsoft.com/office/officeart/2018/2/layout/IconVerticalSolidList"/>
    <dgm:cxn modelId="{5CCFD2C9-9410-4311-9A46-8DE9AD7A7EAC}" type="presOf" srcId="{8D29B5FF-D733-46A5-857C-162D81647C70}" destId="{893420AD-F350-446F-8AC2-090FC52CA7D3}" srcOrd="0" destOrd="0" presId="urn:microsoft.com/office/officeart/2018/2/layout/IconVerticalSolidList"/>
    <dgm:cxn modelId="{7EB0FAFC-944C-476B-B85B-F65B8255C879}" type="presOf" srcId="{4059C799-B2F3-421A-9613-4C223B41C299}" destId="{139EB1FC-3D87-49E8-AF40-AC5D9672ADD6}" srcOrd="0" destOrd="0" presId="urn:microsoft.com/office/officeart/2018/2/layout/IconVerticalSolidList"/>
    <dgm:cxn modelId="{F5449E22-B922-4C30-B32E-AE4F66B1E0F7}" type="presParOf" srcId="{79DC3BD1-93AC-41CF-A582-A851DA44E7A1}" destId="{67343319-D0C6-40B8-AAA6-887E7E8AA0D3}" srcOrd="0" destOrd="0" presId="urn:microsoft.com/office/officeart/2018/2/layout/IconVerticalSolidList"/>
    <dgm:cxn modelId="{3181ACCB-BF13-4C87-A8FB-2ED20625AB86}" type="presParOf" srcId="{67343319-D0C6-40B8-AAA6-887E7E8AA0D3}" destId="{576BAFF1-7738-4054-95F7-81624699AE2E}" srcOrd="0" destOrd="0" presId="urn:microsoft.com/office/officeart/2018/2/layout/IconVerticalSolidList"/>
    <dgm:cxn modelId="{846370D9-2623-4443-A45D-58AF03E83D9D}" type="presParOf" srcId="{67343319-D0C6-40B8-AAA6-887E7E8AA0D3}" destId="{019DAEB2-5CF4-4962-953F-85EEF56E923B}" srcOrd="1" destOrd="0" presId="urn:microsoft.com/office/officeart/2018/2/layout/IconVerticalSolidList"/>
    <dgm:cxn modelId="{37810341-D4FF-43E2-9888-76BEAA0A89C3}" type="presParOf" srcId="{67343319-D0C6-40B8-AAA6-887E7E8AA0D3}" destId="{25A1C87A-CD67-4D91-A406-4AB5E4305D83}" srcOrd="2" destOrd="0" presId="urn:microsoft.com/office/officeart/2018/2/layout/IconVerticalSolidList"/>
    <dgm:cxn modelId="{F0B9FAAD-CE16-4907-8A03-B4EB418FC02E}" type="presParOf" srcId="{67343319-D0C6-40B8-AAA6-887E7E8AA0D3}" destId="{0982B283-305A-440B-A647-795EC44C24CB}" srcOrd="3" destOrd="0" presId="urn:microsoft.com/office/officeart/2018/2/layout/IconVerticalSolidList"/>
    <dgm:cxn modelId="{59E33A44-9296-47C2-8A0C-D7E19C2CBACD}" type="presParOf" srcId="{79DC3BD1-93AC-41CF-A582-A851DA44E7A1}" destId="{C4F3CA94-C08B-41EE-AA23-D7AB661AD29D}" srcOrd="1" destOrd="0" presId="urn:microsoft.com/office/officeart/2018/2/layout/IconVerticalSolidList"/>
    <dgm:cxn modelId="{6BF5D307-BEA1-442A-BE55-7DD24935E283}" type="presParOf" srcId="{79DC3BD1-93AC-41CF-A582-A851DA44E7A1}" destId="{287B28DA-4D12-413D-9A6E-3356897F167E}" srcOrd="2" destOrd="0" presId="urn:microsoft.com/office/officeart/2018/2/layout/IconVerticalSolidList"/>
    <dgm:cxn modelId="{56BD18EE-B036-4163-897C-3E1261743538}" type="presParOf" srcId="{287B28DA-4D12-413D-9A6E-3356897F167E}" destId="{E7DDC95C-EB16-456B-B4A5-92E65C282F2E}" srcOrd="0" destOrd="0" presId="urn:microsoft.com/office/officeart/2018/2/layout/IconVerticalSolidList"/>
    <dgm:cxn modelId="{32EAC70A-71E0-47E6-A7A7-F183C070221F}" type="presParOf" srcId="{287B28DA-4D12-413D-9A6E-3356897F167E}" destId="{7A318B46-5E9E-43C0-B06A-8C7F58DCAD36}" srcOrd="1" destOrd="0" presId="urn:microsoft.com/office/officeart/2018/2/layout/IconVerticalSolidList"/>
    <dgm:cxn modelId="{7D99C906-866A-4AAE-A279-C969EC30F8C5}" type="presParOf" srcId="{287B28DA-4D12-413D-9A6E-3356897F167E}" destId="{FAAE1B2D-0762-49EA-92B5-1A86AA8A6926}" srcOrd="2" destOrd="0" presId="urn:microsoft.com/office/officeart/2018/2/layout/IconVerticalSolidList"/>
    <dgm:cxn modelId="{9CA4DCDD-EC2C-4353-BE38-69995120C444}" type="presParOf" srcId="{287B28DA-4D12-413D-9A6E-3356897F167E}" destId="{139EB1FC-3D87-49E8-AF40-AC5D9672ADD6}" srcOrd="3" destOrd="0" presId="urn:microsoft.com/office/officeart/2018/2/layout/IconVerticalSolidList"/>
    <dgm:cxn modelId="{DF6E7297-1F1C-467C-BF49-9D9D5189AC4A}" type="presParOf" srcId="{79DC3BD1-93AC-41CF-A582-A851DA44E7A1}" destId="{95E430C0-1725-431D-99E6-8B52282DB81E}" srcOrd="3" destOrd="0" presId="urn:microsoft.com/office/officeart/2018/2/layout/IconVerticalSolidList"/>
    <dgm:cxn modelId="{50434C3E-931B-41A7-A64B-BCD77B792A85}" type="presParOf" srcId="{79DC3BD1-93AC-41CF-A582-A851DA44E7A1}" destId="{CE98CD6D-211B-4B20-80B2-F085FF16D107}" srcOrd="4" destOrd="0" presId="urn:microsoft.com/office/officeart/2018/2/layout/IconVerticalSolidList"/>
    <dgm:cxn modelId="{9915F016-26C9-47A3-80A8-4F0BAB618C56}" type="presParOf" srcId="{CE98CD6D-211B-4B20-80B2-F085FF16D107}" destId="{6DF6EF21-C2A0-4B97-A418-D8601DD27DE0}" srcOrd="0" destOrd="0" presId="urn:microsoft.com/office/officeart/2018/2/layout/IconVerticalSolidList"/>
    <dgm:cxn modelId="{F181E54F-CDCD-4A88-9350-F9F77DC32EB6}" type="presParOf" srcId="{CE98CD6D-211B-4B20-80B2-F085FF16D107}" destId="{1AB0D484-F847-422E-A1AF-DF19D815844A}" srcOrd="1" destOrd="0" presId="urn:microsoft.com/office/officeart/2018/2/layout/IconVerticalSolidList"/>
    <dgm:cxn modelId="{B8846957-438C-4907-9EE7-61773DE81CD2}" type="presParOf" srcId="{CE98CD6D-211B-4B20-80B2-F085FF16D107}" destId="{5187E979-A41F-4E9C-901B-6AF518D51F26}" srcOrd="2" destOrd="0" presId="urn:microsoft.com/office/officeart/2018/2/layout/IconVerticalSolidList"/>
    <dgm:cxn modelId="{1E6EBA4B-6834-4777-897E-A148967F14F7}" type="presParOf" srcId="{CE98CD6D-211B-4B20-80B2-F085FF16D107}" destId="{3D04ED09-ECCE-4FC3-93A5-08F3748DA47E}" srcOrd="3" destOrd="0" presId="urn:microsoft.com/office/officeart/2018/2/layout/IconVerticalSolidList"/>
    <dgm:cxn modelId="{29DADF56-01D6-436D-A013-39C4AE473E1E}" type="presParOf" srcId="{79DC3BD1-93AC-41CF-A582-A851DA44E7A1}" destId="{15EA8F36-C984-4FEC-9EB7-C234B0257361}" srcOrd="5" destOrd="0" presId="urn:microsoft.com/office/officeart/2018/2/layout/IconVerticalSolidList"/>
    <dgm:cxn modelId="{3BB0B0B7-1745-4EB2-B03F-DA73BED4E365}" type="presParOf" srcId="{79DC3BD1-93AC-41CF-A582-A851DA44E7A1}" destId="{212C0C72-D015-495B-BF80-FACF2B851DF5}" srcOrd="6" destOrd="0" presId="urn:microsoft.com/office/officeart/2018/2/layout/IconVerticalSolidList"/>
    <dgm:cxn modelId="{41053559-A3BC-48AA-9322-9D95526DC730}" type="presParOf" srcId="{212C0C72-D015-495B-BF80-FACF2B851DF5}" destId="{8A49CA2D-6FA5-4192-88FA-0D54C566962E}" srcOrd="0" destOrd="0" presId="urn:microsoft.com/office/officeart/2018/2/layout/IconVerticalSolidList"/>
    <dgm:cxn modelId="{01C5B07E-C854-419F-B807-A6A8D02B5538}" type="presParOf" srcId="{212C0C72-D015-495B-BF80-FACF2B851DF5}" destId="{8231857B-CCBD-45F8-8D1E-9DDD999DF058}" srcOrd="1" destOrd="0" presId="urn:microsoft.com/office/officeart/2018/2/layout/IconVerticalSolidList"/>
    <dgm:cxn modelId="{766126B6-50AD-43F6-B63F-EF485B5585D8}" type="presParOf" srcId="{212C0C72-D015-495B-BF80-FACF2B851DF5}" destId="{DCC43BE3-E5C1-4BF5-B6C2-A56A377676EB}" srcOrd="2" destOrd="0" presId="urn:microsoft.com/office/officeart/2018/2/layout/IconVerticalSolidList"/>
    <dgm:cxn modelId="{888B0597-AE5D-411F-BDCC-F0ED5053D3F9}" type="presParOf" srcId="{212C0C72-D015-495B-BF80-FACF2B851DF5}" destId="{36BE3AAB-0A55-4F9F-B9CD-0D6DF192F27C}" srcOrd="3" destOrd="0" presId="urn:microsoft.com/office/officeart/2018/2/layout/IconVerticalSolidList"/>
    <dgm:cxn modelId="{5F068E8E-FCCF-4A4C-B49B-EF4562AE516A}" type="presParOf" srcId="{79DC3BD1-93AC-41CF-A582-A851DA44E7A1}" destId="{D5FF94B3-F017-4241-9EBA-51D13035E10A}" srcOrd="7" destOrd="0" presId="urn:microsoft.com/office/officeart/2018/2/layout/IconVerticalSolidList"/>
    <dgm:cxn modelId="{F12F5784-1057-453E-8F72-532932C939B7}" type="presParOf" srcId="{79DC3BD1-93AC-41CF-A582-A851DA44E7A1}" destId="{A0A2646E-D3F3-44F0-A237-7DD6A808EE3E}" srcOrd="8" destOrd="0" presId="urn:microsoft.com/office/officeart/2018/2/layout/IconVerticalSolidList"/>
    <dgm:cxn modelId="{43010E80-B91B-4C73-9110-F960D2EB7A0D}" type="presParOf" srcId="{A0A2646E-D3F3-44F0-A237-7DD6A808EE3E}" destId="{647DE804-2E00-4820-8CF5-2825A4846D84}" srcOrd="0" destOrd="0" presId="urn:microsoft.com/office/officeart/2018/2/layout/IconVerticalSolidList"/>
    <dgm:cxn modelId="{F7D7053C-4044-4B47-A4C1-E358032C64D5}" type="presParOf" srcId="{A0A2646E-D3F3-44F0-A237-7DD6A808EE3E}" destId="{7FD28141-67CB-4AAF-BB1D-3456C7512466}" srcOrd="1" destOrd="0" presId="urn:microsoft.com/office/officeart/2018/2/layout/IconVerticalSolidList"/>
    <dgm:cxn modelId="{6A462CB3-2947-4FEA-89D1-AD30FF7DC2AA}" type="presParOf" srcId="{A0A2646E-D3F3-44F0-A237-7DD6A808EE3E}" destId="{FD73D34E-CB55-485E-B79C-F1487DF1C78A}" srcOrd="2" destOrd="0" presId="urn:microsoft.com/office/officeart/2018/2/layout/IconVerticalSolidList"/>
    <dgm:cxn modelId="{97B3012F-048D-43CA-A632-786DE4EF6F60}" type="presParOf" srcId="{A0A2646E-D3F3-44F0-A237-7DD6A808EE3E}" destId="{BBBF280B-0FAF-4010-9CFF-B160E123A74B}" srcOrd="3" destOrd="0" presId="urn:microsoft.com/office/officeart/2018/2/layout/IconVerticalSolidList"/>
    <dgm:cxn modelId="{588EC67A-A5AE-4F2E-9D5D-77E576CA41E0}" type="presParOf" srcId="{A0A2646E-D3F3-44F0-A237-7DD6A808EE3E}" destId="{893420AD-F350-446F-8AC2-090FC52CA7D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B5D64-E4BC-4770-B867-A465A155F0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4843D28-1A51-4B42-A570-1C2825C327C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Göğüs ağrısı, bulantı, terleme, EKG, troponin</a:t>
          </a:r>
          <a:endParaRPr lang="en-US"/>
        </a:p>
      </dgm:t>
    </dgm:pt>
    <dgm:pt modelId="{ED237BC2-C0AB-4291-918F-3332B66ADBC6}" type="parTrans" cxnId="{9A4A5EA0-8F4C-479B-ACEC-F76623CB7475}">
      <dgm:prSet/>
      <dgm:spPr/>
      <dgm:t>
        <a:bodyPr/>
        <a:lstStyle/>
        <a:p>
          <a:endParaRPr lang="en-US"/>
        </a:p>
      </dgm:t>
    </dgm:pt>
    <dgm:pt modelId="{B2544D35-BAE0-43B1-A343-FE5FF30869AB}" type="sibTrans" cxnId="{9A4A5EA0-8F4C-479B-ACEC-F76623CB7475}">
      <dgm:prSet/>
      <dgm:spPr/>
      <dgm:t>
        <a:bodyPr/>
        <a:lstStyle/>
        <a:p>
          <a:endParaRPr lang="en-US"/>
        </a:p>
      </dgm:t>
    </dgm:pt>
    <dgm:pt modelId="{CF5D7841-10E8-479A-84F1-8D65026F490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Kontrendike</a:t>
          </a:r>
          <a:endParaRPr lang="en-US"/>
        </a:p>
      </dgm:t>
    </dgm:pt>
    <dgm:pt modelId="{10AC899F-4D12-41ED-9F9A-DCBC61140841}" type="parTrans" cxnId="{4DF761A6-06B0-46EF-99EB-BA58B74F9A87}">
      <dgm:prSet/>
      <dgm:spPr/>
      <dgm:t>
        <a:bodyPr/>
        <a:lstStyle/>
        <a:p>
          <a:endParaRPr lang="en-US"/>
        </a:p>
      </dgm:t>
    </dgm:pt>
    <dgm:pt modelId="{9EE91686-2E6A-439F-9ABA-953E7E757DD1}" type="sibTrans" cxnId="{4DF761A6-06B0-46EF-99EB-BA58B74F9A87}">
      <dgm:prSet/>
      <dgm:spPr/>
      <dgm:t>
        <a:bodyPr/>
        <a:lstStyle/>
        <a:p>
          <a:endParaRPr lang="en-US"/>
        </a:p>
      </dgm:t>
    </dgm:pt>
    <dgm:pt modelId="{EF0620F2-FF2F-4BD9-A592-810E38EEEC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dirty="0"/>
            <a:t>KY&gt;&gt; </a:t>
          </a:r>
          <a:r>
            <a:rPr lang="el-GR" sz="1400" dirty="0"/>
            <a:t>β</a:t>
          </a:r>
          <a:r>
            <a:rPr lang="tr-TR" sz="1400" dirty="0"/>
            <a:t>-</a:t>
          </a:r>
          <a:r>
            <a:rPr lang="tr-TR" sz="1400" dirty="0" err="1"/>
            <a:t>bloker</a:t>
          </a:r>
          <a:endParaRPr lang="en-US" sz="1400" dirty="0"/>
        </a:p>
      </dgm:t>
    </dgm:pt>
    <dgm:pt modelId="{979FFF11-2F6E-482E-9894-F072B08E0D27}" type="parTrans" cxnId="{03ECB6F2-7CBA-41AE-BB6D-D33ACA8843C8}">
      <dgm:prSet/>
      <dgm:spPr/>
      <dgm:t>
        <a:bodyPr/>
        <a:lstStyle/>
        <a:p>
          <a:endParaRPr lang="en-US"/>
        </a:p>
      </dgm:t>
    </dgm:pt>
    <dgm:pt modelId="{BD084557-5D22-475A-9749-71B1666B5B12}" type="sibTrans" cxnId="{03ECB6F2-7CBA-41AE-BB6D-D33ACA8843C8}">
      <dgm:prSet/>
      <dgm:spPr/>
      <dgm:t>
        <a:bodyPr/>
        <a:lstStyle/>
        <a:p>
          <a:endParaRPr lang="en-US"/>
        </a:p>
      </dgm:t>
    </dgm:pt>
    <dgm:pt modelId="{B307D2CE-7903-4CD4-9754-7F7CD1EF70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dirty="0" err="1"/>
            <a:t>Fosfodiesteraz</a:t>
          </a:r>
          <a:r>
            <a:rPr lang="tr-TR" sz="1400" dirty="0"/>
            <a:t>&gt;&gt;Nitrat</a:t>
          </a:r>
          <a:endParaRPr lang="en-US" sz="1400" dirty="0"/>
        </a:p>
      </dgm:t>
    </dgm:pt>
    <dgm:pt modelId="{E13E6720-0D70-43E8-88D3-DBD1C661BAC9}" type="parTrans" cxnId="{8F8D90F0-AAB1-4A75-B6C3-1B09BA724E87}">
      <dgm:prSet/>
      <dgm:spPr/>
      <dgm:t>
        <a:bodyPr/>
        <a:lstStyle/>
        <a:p>
          <a:endParaRPr lang="en-US"/>
        </a:p>
      </dgm:t>
    </dgm:pt>
    <dgm:pt modelId="{ECB0148B-69D7-4674-9383-A62D2B22CA12}" type="sibTrans" cxnId="{8F8D90F0-AAB1-4A75-B6C3-1B09BA724E87}">
      <dgm:prSet/>
      <dgm:spPr/>
      <dgm:t>
        <a:bodyPr/>
        <a:lstStyle/>
        <a:p>
          <a:endParaRPr lang="en-US"/>
        </a:p>
      </dgm:t>
    </dgm:pt>
    <dgm:pt modelId="{9E231281-C1D3-48E4-97A5-9CD3038ADC2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SKB&gt;180 DKB&gt;110 trombolitik için Kontraendike</a:t>
          </a:r>
          <a:endParaRPr lang="en-US"/>
        </a:p>
      </dgm:t>
    </dgm:pt>
    <dgm:pt modelId="{08C8D797-D215-41C3-991F-53311BCF86A5}" type="parTrans" cxnId="{62F53BB7-CC77-4999-8D76-4DF11F751712}">
      <dgm:prSet/>
      <dgm:spPr/>
      <dgm:t>
        <a:bodyPr/>
        <a:lstStyle/>
        <a:p>
          <a:endParaRPr lang="en-US"/>
        </a:p>
      </dgm:t>
    </dgm:pt>
    <dgm:pt modelId="{CAFEAFE6-176F-420B-B725-A42C662115AA}" type="sibTrans" cxnId="{62F53BB7-CC77-4999-8D76-4DF11F751712}">
      <dgm:prSet/>
      <dgm:spPr/>
      <dgm:t>
        <a:bodyPr/>
        <a:lstStyle/>
        <a:p>
          <a:endParaRPr lang="en-US"/>
        </a:p>
      </dgm:t>
    </dgm:pt>
    <dgm:pt modelId="{93763D38-5585-47D7-AB25-D44CF0CD182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IV tedavi: Nitrogliserin, Esmolol, Labetolol, Metoprolol</a:t>
          </a:r>
          <a:endParaRPr lang="en-US"/>
        </a:p>
      </dgm:t>
    </dgm:pt>
    <dgm:pt modelId="{34B6B813-8CD3-43AA-83B3-8CB1ED02D306}" type="parTrans" cxnId="{17AFA494-7398-434E-9B48-107825D9CCE8}">
      <dgm:prSet/>
      <dgm:spPr/>
      <dgm:t>
        <a:bodyPr/>
        <a:lstStyle/>
        <a:p>
          <a:endParaRPr lang="en-US"/>
        </a:p>
      </dgm:t>
    </dgm:pt>
    <dgm:pt modelId="{434CC675-AAFB-4418-80CB-480E95B8A1BE}" type="sibTrans" cxnId="{17AFA494-7398-434E-9B48-107825D9CCE8}">
      <dgm:prSet/>
      <dgm:spPr/>
      <dgm:t>
        <a:bodyPr/>
        <a:lstStyle/>
        <a:p>
          <a:endParaRPr lang="en-US"/>
        </a:p>
      </dgm:t>
    </dgm:pt>
    <dgm:pt modelId="{C7BAAF1D-CE3F-4654-99A8-F03D19555B7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/>
            <a:t>Tedavi Hedefi: </a:t>
          </a:r>
          <a:endParaRPr lang="en-US"/>
        </a:p>
      </dgm:t>
    </dgm:pt>
    <dgm:pt modelId="{6B176592-980D-4009-8CB2-59D0A651443B}" type="parTrans" cxnId="{E447F8C0-CF35-4F94-8CA3-AAA15AAC2F2A}">
      <dgm:prSet/>
      <dgm:spPr/>
      <dgm:t>
        <a:bodyPr/>
        <a:lstStyle/>
        <a:p>
          <a:endParaRPr lang="en-US"/>
        </a:p>
      </dgm:t>
    </dgm:pt>
    <dgm:pt modelId="{60C78CCB-509C-46D1-A4DF-2AC79AC62CDE}" type="sibTrans" cxnId="{E447F8C0-CF35-4F94-8CA3-AAA15AAC2F2A}">
      <dgm:prSet/>
      <dgm:spPr/>
      <dgm:t>
        <a:bodyPr/>
        <a:lstStyle/>
        <a:p>
          <a:endParaRPr lang="en-US"/>
        </a:p>
      </dgm:t>
    </dgm:pt>
    <dgm:pt modelId="{EB46DDFB-181A-45E7-8B75-75F6B28F5BE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MAP %25den daha fazla düşüşten kaçın, </a:t>
          </a:r>
          <a:r>
            <a:rPr lang="tr-TR" dirty="0" err="1"/>
            <a:t>iskemiyi</a:t>
          </a:r>
          <a:r>
            <a:rPr lang="tr-TR" dirty="0"/>
            <a:t> azalt</a:t>
          </a:r>
          <a:endParaRPr lang="en-US" dirty="0"/>
        </a:p>
      </dgm:t>
    </dgm:pt>
    <dgm:pt modelId="{3EC608B5-9681-417D-98E0-7443384AD01D}" type="parTrans" cxnId="{D080B280-FA87-469A-998B-B97BC14D374A}">
      <dgm:prSet/>
      <dgm:spPr/>
      <dgm:t>
        <a:bodyPr/>
        <a:lstStyle/>
        <a:p>
          <a:endParaRPr lang="en-US"/>
        </a:p>
      </dgm:t>
    </dgm:pt>
    <dgm:pt modelId="{B4520125-4CB9-42D3-B30D-64C6F6C9EFCB}" type="sibTrans" cxnId="{D080B280-FA87-469A-998B-B97BC14D374A}">
      <dgm:prSet/>
      <dgm:spPr/>
      <dgm:t>
        <a:bodyPr/>
        <a:lstStyle/>
        <a:p>
          <a:endParaRPr lang="en-US"/>
        </a:p>
      </dgm:t>
    </dgm:pt>
    <dgm:pt modelId="{91168979-B1BD-4949-8814-FC114C955F81}" type="pres">
      <dgm:prSet presAssocID="{D13B5D64-E4BC-4770-B867-A465A155F06D}" presName="root" presStyleCnt="0">
        <dgm:presLayoutVars>
          <dgm:dir/>
          <dgm:resizeHandles val="exact"/>
        </dgm:presLayoutVars>
      </dgm:prSet>
      <dgm:spPr/>
    </dgm:pt>
    <dgm:pt modelId="{B836AC8A-E003-446F-A67B-DB68E790A2E1}" type="pres">
      <dgm:prSet presAssocID="{14843D28-1A51-4B42-A570-1C2825C327C8}" presName="compNode" presStyleCnt="0"/>
      <dgm:spPr/>
    </dgm:pt>
    <dgm:pt modelId="{C100A286-C476-4126-A603-4847F9B11051}" type="pres">
      <dgm:prSet presAssocID="{14843D28-1A51-4B42-A570-1C2825C327C8}" presName="bgRect" presStyleLbl="bgShp" presStyleIdx="0" presStyleCnt="5"/>
      <dgm:spPr/>
    </dgm:pt>
    <dgm:pt modelId="{C3239FDF-4370-47CC-907F-1580F4854A1A}" type="pres">
      <dgm:prSet presAssocID="{14843D28-1A51-4B42-A570-1C2825C327C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an kalp"/>
        </a:ext>
      </dgm:extLst>
    </dgm:pt>
    <dgm:pt modelId="{9A58E5DC-3908-467D-AA6D-7444683E8DA3}" type="pres">
      <dgm:prSet presAssocID="{14843D28-1A51-4B42-A570-1C2825C327C8}" presName="spaceRect" presStyleCnt="0"/>
      <dgm:spPr/>
    </dgm:pt>
    <dgm:pt modelId="{7C0ECEAB-8283-4B73-9A8E-DCD702BFC2C3}" type="pres">
      <dgm:prSet presAssocID="{14843D28-1A51-4B42-A570-1C2825C327C8}" presName="parTx" presStyleLbl="revTx" presStyleIdx="0" presStyleCnt="7">
        <dgm:presLayoutVars>
          <dgm:chMax val="0"/>
          <dgm:chPref val="0"/>
        </dgm:presLayoutVars>
      </dgm:prSet>
      <dgm:spPr/>
    </dgm:pt>
    <dgm:pt modelId="{BC1B24F1-16B8-40F0-BA18-C041BC6A27CD}" type="pres">
      <dgm:prSet presAssocID="{B2544D35-BAE0-43B1-A343-FE5FF30869AB}" presName="sibTrans" presStyleCnt="0"/>
      <dgm:spPr/>
    </dgm:pt>
    <dgm:pt modelId="{1A5170B5-D46E-434E-AD31-70CF38DACD41}" type="pres">
      <dgm:prSet presAssocID="{CF5D7841-10E8-479A-84F1-8D65026F4900}" presName="compNode" presStyleCnt="0"/>
      <dgm:spPr/>
    </dgm:pt>
    <dgm:pt modelId="{F13AB239-2D67-43C2-8BEA-E2515BD994D7}" type="pres">
      <dgm:prSet presAssocID="{CF5D7841-10E8-479A-84F1-8D65026F4900}" presName="bgRect" presStyleLbl="bgShp" presStyleIdx="1" presStyleCnt="5"/>
      <dgm:spPr/>
    </dgm:pt>
    <dgm:pt modelId="{B4C1DF69-B110-4D76-9515-90C53FF9D244}" type="pres">
      <dgm:prSet presAssocID="{CF5D7841-10E8-479A-84F1-8D65026F490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71659877-5031-41AF-B98D-B0C06D621764}" type="pres">
      <dgm:prSet presAssocID="{CF5D7841-10E8-479A-84F1-8D65026F4900}" presName="spaceRect" presStyleCnt="0"/>
      <dgm:spPr/>
    </dgm:pt>
    <dgm:pt modelId="{8052B1DF-033B-49FC-9B6F-BD7D03DD2CE5}" type="pres">
      <dgm:prSet presAssocID="{CF5D7841-10E8-479A-84F1-8D65026F4900}" presName="parTx" presStyleLbl="revTx" presStyleIdx="1" presStyleCnt="7">
        <dgm:presLayoutVars>
          <dgm:chMax val="0"/>
          <dgm:chPref val="0"/>
        </dgm:presLayoutVars>
      </dgm:prSet>
      <dgm:spPr/>
    </dgm:pt>
    <dgm:pt modelId="{8F964B7C-F72F-4965-A7C0-475BEB972501}" type="pres">
      <dgm:prSet presAssocID="{CF5D7841-10E8-479A-84F1-8D65026F4900}" presName="desTx" presStyleLbl="revTx" presStyleIdx="2" presStyleCnt="7">
        <dgm:presLayoutVars/>
      </dgm:prSet>
      <dgm:spPr/>
    </dgm:pt>
    <dgm:pt modelId="{E71516B3-2609-468C-A79D-1387A981FCF9}" type="pres">
      <dgm:prSet presAssocID="{9EE91686-2E6A-439F-9ABA-953E7E757DD1}" presName="sibTrans" presStyleCnt="0"/>
      <dgm:spPr/>
    </dgm:pt>
    <dgm:pt modelId="{837E1E6F-6921-4202-B8B6-F98F951FD190}" type="pres">
      <dgm:prSet presAssocID="{9E231281-C1D3-48E4-97A5-9CD3038ADC25}" presName="compNode" presStyleCnt="0"/>
      <dgm:spPr/>
    </dgm:pt>
    <dgm:pt modelId="{2E80E28E-9CA0-40CC-874A-A3A294257FC4}" type="pres">
      <dgm:prSet presAssocID="{9E231281-C1D3-48E4-97A5-9CD3038ADC25}" presName="bgRect" presStyleLbl="bgShp" presStyleIdx="2" presStyleCnt="5"/>
      <dgm:spPr/>
    </dgm:pt>
    <dgm:pt modelId="{FF326DC4-2637-4847-B2EC-EE3AE75B12DE}" type="pres">
      <dgm:prSet presAssocID="{9E231281-C1D3-48E4-97A5-9CD3038ADC25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asak"/>
        </a:ext>
      </dgm:extLst>
    </dgm:pt>
    <dgm:pt modelId="{8035FF1D-743E-483E-BD83-809FE6DC079F}" type="pres">
      <dgm:prSet presAssocID="{9E231281-C1D3-48E4-97A5-9CD3038ADC25}" presName="spaceRect" presStyleCnt="0"/>
      <dgm:spPr/>
    </dgm:pt>
    <dgm:pt modelId="{36E6D06E-68A1-4E54-A445-6DC0005F8D30}" type="pres">
      <dgm:prSet presAssocID="{9E231281-C1D3-48E4-97A5-9CD3038ADC25}" presName="parTx" presStyleLbl="revTx" presStyleIdx="3" presStyleCnt="7">
        <dgm:presLayoutVars>
          <dgm:chMax val="0"/>
          <dgm:chPref val="0"/>
        </dgm:presLayoutVars>
      </dgm:prSet>
      <dgm:spPr/>
    </dgm:pt>
    <dgm:pt modelId="{DFE8FE03-257A-4A8C-8D9C-2EE09DF453E8}" type="pres">
      <dgm:prSet presAssocID="{CAFEAFE6-176F-420B-B725-A42C662115AA}" presName="sibTrans" presStyleCnt="0"/>
      <dgm:spPr/>
    </dgm:pt>
    <dgm:pt modelId="{E95E942D-06D2-4EED-A3E7-8FD7ED10BCD6}" type="pres">
      <dgm:prSet presAssocID="{93763D38-5585-47D7-AB25-D44CF0CD1825}" presName="compNode" presStyleCnt="0"/>
      <dgm:spPr/>
    </dgm:pt>
    <dgm:pt modelId="{91D3555F-5CB1-4E82-8D8C-452DD1FCDDD1}" type="pres">
      <dgm:prSet presAssocID="{93763D38-5585-47D7-AB25-D44CF0CD1825}" presName="bgRect" presStyleLbl="bgShp" presStyleIdx="3" presStyleCnt="5"/>
      <dgm:spPr/>
    </dgm:pt>
    <dgm:pt modelId="{93CCE19C-97CA-4DD3-B76C-238EB2A58391}" type="pres">
      <dgm:prSet presAssocID="{93763D38-5585-47D7-AB25-D44CF0CD1825}" presName="iconRect" presStyleLbl="node1" presStyleIdx="3" presStyleCnt="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B32FE8E-2753-458F-9D9F-07C5A6310F97}" type="pres">
      <dgm:prSet presAssocID="{93763D38-5585-47D7-AB25-D44CF0CD1825}" presName="spaceRect" presStyleCnt="0"/>
      <dgm:spPr/>
    </dgm:pt>
    <dgm:pt modelId="{3D89FC50-9324-4331-8A9F-B408029C2325}" type="pres">
      <dgm:prSet presAssocID="{93763D38-5585-47D7-AB25-D44CF0CD1825}" presName="parTx" presStyleLbl="revTx" presStyleIdx="4" presStyleCnt="7">
        <dgm:presLayoutVars>
          <dgm:chMax val="0"/>
          <dgm:chPref val="0"/>
        </dgm:presLayoutVars>
      </dgm:prSet>
      <dgm:spPr/>
    </dgm:pt>
    <dgm:pt modelId="{8338B99F-BF2B-4913-9295-D6507D6AEACB}" type="pres">
      <dgm:prSet presAssocID="{434CC675-AAFB-4418-80CB-480E95B8A1BE}" presName="sibTrans" presStyleCnt="0"/>
      <dgm:spPr/>
    </dgm:pt>
    <dgm:pt modelId="{01A93C59-6ECD-4C61-8740-7AD943F31C44}" type="pres">
      <dgm:prSet presAssocID="{C7BAAF1D-CE3F-4654-99A8-F03D19555B79}" presName="compNode" presStyleCnt="0"/>
      <dgm:spPr/>
    </dgm:pt>
    <dgm:pt modelId="{C3FCD082-002A-4CDB-98E8-EFBA0DC60F26}" type="pres">
      <dgm:prSet presAssocID="{C7BAAF1D-CE3F-4654-99A8-F03D19555B79}" presName="bgRect" presStyleLbl="bgShp" presStyleIdx="4" presStyleCnt="5"/>
      <dgm:spPr/>
    </dgm:pt>
    <dgm:pt modelId="{E87CAF84-D35B-4F4D-BE42-EDE5E3A5DF98}" type="pres">
      <dgm:prSet presAssocID="{C7BAAF1D-CE3F-4654-99A8-F03D19555B79}" presName="iconRect" presStyleLbl="node1" presStyleIdx="4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113E07-3974-4BF3-B634-95F6C7F18E5E}" type="pres">
      <dgm:prSet presAssocID="{C7BAAF1D-CE3F-4654-99A8-F03D19555B79}" presName="spaceRect" presStyleCnt="0"/>
      <dgm:spPr/>
    </dgm:pt>
    <dgm:pt modelId="{FB9D4586-8781-419D-B29A-AB147AB32FCE}" type="pres">
      <dgm:prSet presAssocID="{C7BAAF1D-CE3F-4654-99A8-F03D19555B79}" presName="parTx" presStyleLbl="revTx" presStyleIdx="5" presStyleCnt="7">
        <dgm:presLayoutVars>
          <dgm:chMax val="0"/>
          <dgm:chPref val="0"/>
        </dgm:presLayoutVars>
      </dgm:prSet>
      <dgm:spPr/>
    </dgm:pt>
    <dgm:pt modelId="{8BA2047B-9008-4257-8DB9-D77BB430EB09}" type="pres">
      <dgm:prSet presAssocID="{C7BAAF1D-CE3F-4654-99A8-F03D19555B79}" presName="desTx" presStyleLbl="revTx" presStyleIdx="6" presStyleCnt="7">
        <dgm:presLayoutVars/>
      </dgm:prSet>
      <dgm:spPr/>
    </dgm:pt>
  </dgm:ptLst>
  <dgm:cxnLst>
    <dgm:cxn modelId="{E8900203-57C8-4ACA-B4F2-C4B04C99F198}" type="presOf" srcId="{EF0620F2-FF2F-4BD9-A592-810E38EEEC6F}" destId="{8F964B7C-F72F-4965-A7C0-475BEB972501}" srcOrd="0" destOrd="0" presId="urn:microsoft.com/office/officeart/2018/2/layout/IconVerticalSolidList"/>
    <dgm:cxn modelId="{AD8D3212-C47D-4E2C-BB54-75501AD0F639}" type="presOf" srcId="{B307D2CE-7903-4CD4-9754-7F7CD1EF70E2}" destId="{8F964B7C-F72F-4965-A7C0-475BEB972501}" srcOrd="0" destOrd="1" presId="urn:microsoft.com/office/officeart/2018/2/layout/IconVerticalSolidList"/>
    <dgm:cxn modelId="{695BC919-5BD6-42DB-9ED2-A1AEE36D725C}" type="presOf" srcId="{CF5D7841-10E8-479A-84F1-8D65026F4900}" destId="{8052B1DF-033B-49FC-9B6F-BD7D03DD2CE5}" srcOrd="0" destOrd="0" presId="urn:microsoft.com/office/officeart/2018/2/layout/IconVerticalSolidList"/>
    <dgm:cxn modelId="{D74EB71D-AEBC-4B2A-B8AF-90D431687864}" type="presOf" srcId="{EB46DDFB-181A-45E7-8B75-75F6B28F5BE5}" destId="{8BA2047B-9008-4257-8DB9-D77BB430EB09}" srcOrd="0" destOrd="0" presId="urn:microsoft.com/office/officeart/2018/2/layout/IconVerticalSolidList"/>
    <dgm:cxn modelId="{7243EC2B-508D-4216-9BE9-0985612B438B}" type="presOf" srcId="{9E231281-C1D3-48E4-97A5-9CD3038ADC25}" destId="{36E6D06E-68A1-4E54-A445-6DC0005F8D30}" srcOrd="0" destOrd="0" presId="urn:microsoft.com/office/officeart/2018/2/layout/IconVerticalSolidList"/>
    <dgm:cxn modelId="{D60CC876-3E02-479F-9FB0-07749E0ED08D}" type="presOf" srcId="{14843D28-1A51-4B42-A570-1C2825C327C8}" destId="{7C0ECEAB-8283-4B73-9A8E-DCD702BFC2C3}" srcOrd="0" destOrd="0" presId="urn:microsoft.com/office/officeart/2018/2/layout/IconVerticalSolidList"/>
    <dgm:cxn modelId="{D080B280-FA87-469A-998B-B97BC14D374A}" srcId="{C7BAAF1D-CE3F-4654-99A8-F03D19555B79}" destId="{EB46DDFB-181A-45E7-8B75-75F6B28F5BE5}" srcOrd="0" destOrd="0" parTransId="{3EC608B5-9681-417D-98E0-7443384AD01D}" sibTransId="{B4520125-4CB9-42D3-B30D-64C6F6C9EFCB}"/>
    <dgm:cxn modelId="{17AFA494-7398-434E-9B48-107825D9CCE8}" srcId="{D13B5D64-E4BC-4770-B867-A465A155F06D}" destId="{93763D38-5585-47D7-AB25-D44CF0CD1825}" srcOrd="3" destOrd="0" parTransId="{34B6B813-8CD3-43AA-83B3-8CB1ED02D306}" sibTransId="{434CC675-AAFB-4418-80CB-480E95B8A1BE}"/>
    <dgm:cxn modelId="{9A4A5EA0-8F4C-479B-ACEC-F76623CB7475}" srcId="{D13B5D64-E4BC-4770-B867-A465A155F06D}" destId="{14843D28-1A51-4B42-A570-1C2825C327C8}" srcOrd="0" destOrd="0" parTransId="{ED237BC2-C0AB-4291-918F-3332B66ADBC6}" sibTransId="{B2544D35-BAE0-43B1-A343-FE5FF30869AB}"/>
    <dgm:cxn modelId="{4DF761A6-06B0-46EF-99EB-BA58B74F9A87}" srcId="{D13B5D64-E4BC-4770-B867-A465A155F06D}" destId="{CF5D7841-10E8-479A-84F1-8D65026F4900}" srcOrd="1" destOrd="0" parTransId="{10AC899F-4D12-41ED-9F9A-DCBC61140841}" sibTransId="{9EE91686-2E6A-439F-9ABA-953E7E757DD1}"/>
    <dgm:cxn modelId="{9C0D10AB-E59B-4C54-841F-D3DD42133852}" type="presOf" srcId="{93763D38-5585-47D7-AB25-D44CF0CD1825}" destId="{3D89FC50-9324-4331-8A9F-B408029C2325}" srcOrd="0" destOrd="0" presId="urn:microsoft.com/office/officeart/2018/2/layout/IconVerticalSolidList"/>
    <dgm:cxn modelId="{62F53BB7-CC77-4999-8D76-4DF11F751712}" srcId="{D13B5D64-E4BC-4770-B867-A465A155F06D}" destId="{9E231281-C1D3-48E4-97A5-9CD3038ADC25}" srcOrd="2" destOrd="0" parTransId="{08C8D797-D215-41C3-991F-53311BCF86A5}" sibTransId="{CAFEAFE6-176F-420B-B725-A42C662115AA}"/>
    <dgm:cxn modelId="{E447F8C0-CF35-4F94-8CA3-AAA15AAC2F2A}" srcId="{D13B5D64-E4BC-4770-B867-A465A155F06D}" destId="{C7BAAF1D-CE3F-4654-99A8-F03D19555B79}" srcOrd="4" destOrd="0" parTransId="{6B176592-980D-4009-8CB2-59D0A651443B}" sibTransId="{60C78CCB-509C-46D1-A4DF-2AC79AC62CDE}"/>
    <dgm:cxn modelId="{005527DC-C3D5-4C4A-8A70-B697D1BB6A7C}" type="presOf" srcId="{D13B5D64-E4BC-4770-B867-A465A155F06D}" destId="{91168979-B1BD-4949-8814-FC114C955F81}" srcOrd="0" destOrd="0" presId="urn:microsoft.com/office/officeart/2018/2/layout/IconVerticalSolidList"/>
    <dgm:cxn modelId="{8F8D90F0-AAB1-4A75-B6C3-1B09BA724E87}" srcId="{CF5D7841-10E8-479A-84F1-8D65026F4900}" destId="{B307D2CE-7903-4CD4-9754-7F7CD1EF70E2}" srcOrd="1" destOrd="0" parTransId="{E13E6720-0D70-43E8-88D3-DBD1C661BAC9}" sibTransId="{ECB0148B-69D7-4674-9383-A62D2B22CA12}"/>
    <dgm:cxn modelId="{03ECB6F2-7CBA-41AE-BB6D-D33ACA8843C8}" srcId="{CF5D7841-10E8-479A-84F1-8D65026F4900}" destId="{EF0620F2-FF2F-4BD9-A592-810E38EEEC6F}" srcOrd="0" destOrd="0" parTransId="{979FFF11-2F6E-482E-9894-F072B08E0D27}" sibTransId="{BD084557-5D22-475A-9749-71B1666B5B12}"/>
    <dgm:cxn modelId="{764AA5F3-C8E0-4A77-80F7-899FA1A0C149}" type="presOf" srcId="{C7BAAF1D-CE3F-4654-99A8-F03D19555B79}" destId="{FB9D4586-8781-419D-B29A-AB147AB32FCE}" srcOrd="0" destOrd="0" presId="urn:microsoft.com/office/officeart/2018/2/layout/IconVerticalSolidList"/>
    <dgm:cxn modelId="{554A9742-AE70-420A-B39C-BFF49E5472E3}" type="presParOf" srcId="{91168979-B1BD-4949-8814-FC114C955F81}" destId="{B836AC8A-E003-446F-A67B-DB68E790A2E1}" srcOrd="0" destOrd="0" presId="urn:microsoft.com/office/officeart/2018/2/layout/IconVerticalSolidList"/>
    <dgm:cxn modelId="{8EEC48DF-5D50-4DD4-93FD-7A6FC5908D55}" type="presParOf" srcId="{B836AC8A-E003-446F-A67B-DB68E790A2E1}" destId="{C100A286-C476-4126-A603-4847F9B11051}" srcOrd="0" destOrd="0" presId="urn:microsoft.com/office/officeart/2018/2/layout/IconVerticalSolidList"/>
    <dgm:cxn modelId="{1892E0B4-0AF8-478B-9C50-F65BF500597E}" type="presParOf" srcId="{B836AC8A-E003-446F-A67B-DB68E790A2E1}" destId="{C3239FDF-4370-47CC-907F-1580F4854A1A}" srcOrd="1" destOrd="0" presId="urn:microsoft.com/office/officeart/2018/2/layout/IconVerticalSolidList"/>
    <dgm:cxn modelId="{8926D684-9021-4387-9CD7-62DFAEBEEFA3}" type="presParOf" srcId="{B836AC8A-E003-446F-A67B-DB68E790A2E1}" destId="{9A58E5DC-3908-467D-AA6D-7444683E8DA3}" srcOrd="2" destOrd="0" presId="urn:microsoft.com/office/officeart/2018/2/layout/IconVerticalSolidList"/>
    <dgm:cxn modelId="{80FC507E-DD5B-4627-B1A9-B606C8B32354}" type="presParOf" srcId="{B836AC8A-E003-446F-A67B-DB68E790A2E1}" destId="{7C0ECEAB-8283-4B73-9A8E-DCD702BFC2C3}" srcOrd="3" destOrd="0" presId="urn:microsoft.com/office/officeart/2018/2/layout/IconVerticalSolidList"/>
    <dgm:cxn modelId="{CD381575-00ED-49C0-8705-AD634C7F57A5}" type="presParOf" srcId="{91168979-B1BD-4949-8814-FC114C955F81}" destId="{BC1B24F1-16B8-40F0-BA18-C041BC6A27CD}" srcOrd="1" destOrd="0" presId="urn:microsoft.com/office/officeart/2018/2/layout/IconVerticalSolidList"/>
    <dgm:cxn modelId="{69728483-7ADC-491D-80E7-FEA6F9D67C59}" type="presParOf" srcId="{91168979-B1BD-4949-8814-FC114C955F81}" destId="{1A5170B5-D46E-434E-AD31-70CF38DACD41}" srcOrd="2" destOrd="0" presId="urn:microsoft.com/office/officeart/2018/2/layout/IconVerticalSolidList"/>
    <dgm:cxn modelId="{FEC48117-0FAE-4050-B36E-F3846CDAA869}" type="presParOf" srcId="{1A5170B5-D46E-434E-AD31-70CF38DACD41}" destId="{F13AB239-2D67-43C2-8BEA-E2515BD994D7}" srcOrd="0" destOrd="0" presId="urn:microsoft.com/office/officeart/2018/2/layout/IconVerticalSolidList"/>
    <dgm:cxn modelId="{71E680E2-67A6-48C5-A5D0-83620728D778}" type="presParOf" srcId="{1A5170B5-D46E-434E-AD31-70CF38DACD41}" destId="{B4C1DF69-B110-4D76-9515-90C53FF9D244}" srcOrd="1" destOrd="0" presId="urn:microsoft.com/office/officeart/2018/2/layout/IconVerticalSolidList"/>
    <dgm:cxn modelId="{008F5496-E681-4C8C-BE3D-C10FF96EE51E}" type="presParOf" srcId="{1A5170B5-D46E-434E-AD31-70CF38DACD41}" destId="{71659877-5031-41AF-B98D-B0C06D621764}" srcOrd="2" destOrd="0" presId="urn:microsoft.com/office/officeart/2018/2/layout/IconVerticalSolidList"/>
    <dgm:cxn modelId="{3C252FAF-5232-4363-8AAD-F41F9DE5100F}" type="presParOf" srcId="{1A5170B5-D46E-434E-AD31-70CF38DACD41}" destId="{8052B1DF-033B-49FC-9B6F-BD7D03DD2CE5}" srcOrd="3" destOrd="0" presId="urn:microsoft.com/office/officeart/2018/2/layout/IconVerticalSolidList"/>
    <dgm:cxn modelId="{9902543A-1CA0-4E6C-8307-1D30C32CE062}" type="presParOf" srcId="{1A5170B5-D46E-434E-AD31-70CF38DACD41}" destId="{8F964B7C-F72F-4965-A7C0-475BEB972501}" srcOrd="4" destOrd="0" presId="urn:microsoft.com/office/officeart/2018/2/layout/IconVerticalSolidList"/>
    <dgm:cxn modelId="{6ABDDF81-78D5-4E64-A9AF-8D89B084CC40}" type="presParOf" srcId="{91168979-B1BD-4949-8814-FC114C955F81}" destId="{E71516B3-2609-468C-A79D-1387A981FCF9}" srcOrd="3" destOrd="0" presId="urn:microsoft.com/office/officeart/2018/2/layout/IconVerticalSolidList"/>
    <dgm:cxn modelId="{5750B7E6-93F8-440B-990B-5A56EE226917}" type="presParOf" srcId="{91168979-B1BD-4949-8814-FC114C955F81}" destId="{837E1E6F-6921-4202-B8B6-F98F951FD190}" srcOrd="4" destOrd="0" presId="urn:microsoft.com/office/officeart/2018/2/layout/IconVerticalSolidList"/>
    <dgm:cxn modelId="{5B8F8D37-383B-455E-8D0E-141C922C059A}" type="presParOf" srcId="{837E1E6F-6921-4202-B8B6-F98F951FD190}" destId="{2E80E28E-9CA0-40CC-874A-A3A294257FC4}" srcOrd="0" destOrd="0" presId="urn:microsoft.com/office/officeart/2018/2/layout/IconVerticalSolidList"/>
    <dgm:cxn modelId="{8E2AA5D4-6E80-4CC9-AC58-CED03FE2E8D0}" type="presParOf" srcId="{837E1E6F-6921-4202-B8B6-F98F951FD190}" destId="{FF326DC4-2637-4847-B2EC-EE3AE75B12DE}" srcOrd="1" destOrd="0" presId="urn:microsoft.com/office/officeart/2018/2/layout/IconVerticalSolidList"/>
    <dgm:cxn modelId="{B589F310-DEDA-4607-AE73-7BEEC3D0213E}" type="presParOf" srcId="{837E1E6F-6921-4202-B8B6-F98F951FD190}" destId="{8035FF1D-743E-483E-BD83-809FE6DC079F}" srcOrd="2" destOrd="0" presId="urn:microsoft.com/office/officeart/2018/2/layout/IconVerticalSolidList"/>
    <dgm:cxn modelId="{005363AE-A34F-4AAE-A1F8-BCE4177401F3}" type="presParOf" srcId="{837E1E6F-6921-4202-B8B6-F98F951FD190}" destId="{36E6D06E-68A1-4E54-A445-6DC0005F8D30}" srcOrd="3" destOrd="0" presId="urn:microsoft.com/office/officeart/2018/2/layout/IconVerticalSolidList"/>
    <dgm:cxn modelId="{265D6DB8-CE30-44BE-880C-4D9A7A4D9740}" type="presParOf" srcId="{91168979-B1BD-4949-8814-FC114C955F81}" destId="{DFE8FE03-257A-4A8C-8D9C-2EE09DF453E8}" srcOrd="5" destOrd="0" presId="urn:microsoft.com/office/officeart/2018/2/layout/IconVerticalSolidList"/>
    <dgm:cxn modelId="{B58BF184-1C12-4D41-8370-63DE833A656B}" type="presParOf" srcId="{91168979-B1BD-4949-8814-FC114C955F81}" destId="{E95E942D-06D2-4EED-A3E7-8FD7ED10BCD6}" srcOrd="6" destOrd="0" presId="urn:microsoft.com/office/officeart/2018/2/layout/IconVerticalSolidList"/>
    <dgm:cxn modelId="{0B407AED-6CBD-41C9-BF58-3506AEEB4AE1}" type="presParOf" srcId="{E95E942D-06D2-4EED-A3E7-8FD7ED10BCD6}" destId="{91D3555F-5CB1-4E82-8D8C-452DD1FCDDD1}" srcOrd="0" destOrd="0" presId="urn:microsoft.com/office/officeart/2018/2/layout/IconVerticalSolidList"/>
    <dgm:cxn modelId="{D6C308FF-262D-49FE-A112-EEDAA4EF767D}" type="presParOf" srcId="{E95E942D-06D2-4EED-A3E7-8FD7ED10BCD6}" destId="{93CCE19C-97CA-4DD3-B76C-238EB2A58391}" srcOrd="1" destOrd="0" presId="urn:microsoft.com/office/officeart/2018/2/layout/IconVerticalSolidList"/>
    <dgm:cxn modelId="{20EB3CFA-E10F-4FED-917F-BF34E9033051}" type="presParOf" srcId="{E95E942D-06D2-4EED-A3E7-8FD7ED10BCD6}" destId="{6B32FE8E-2753-458F-9D9F-07C5A6310F97}" srcOrd="2" destOrd="0" presId="urn:microsoft.com/office/officeart/2018/2/layout/IconVerticalSolidList"/>
    <dgm:cxn modelId="{4932FC62-47AF-47BB-BC29-A28CE6F4E4A0}" type="presParOf" srcId="{E95E942D-06D2-4EED-A3E7-8FD7ED10BCD6}" destId="{3D89FC50-9324-4331-8A9F-B408029C2325}" srcOrd="3" destOrd="0" presId="urn:microsoft.com/office/officeart/2018/2/layout/IconVerticalSolidList"/>
    <dgm:cxn modelId="{6BABB06F-CFC0-417A-A584-89FA9090EC59}" type="presParOf" srcId="{91168979-B1BD-4949-8814-FC114C955F81}" destId="{8338B99F-BF2B-4913-9295-D6507D6AEACB}" srcOrd="7" destOrd="0" presId="urn:microsoft.com/office/officeart/2018/2/layout/IconVerticalSolidList"/>
    <dgm:cxn modelId="{274CCF35-CE3C-45B5-9DB8-04DDFC443904}" type="presParOf" srcId="{91168979-B1BD-4949-8814-FC114C955F81}" destId="{01A93C59-6ECD-4C61-8740-7AD943F31C44}" srcOrd="8" destOrd="0" presId="urn:microsoft.com/office/officeart/2018/2/layout/IconVerticalSolidList"/>
    <dgm:cxn modelId="{9657D5E0-266B-4526-828F-FD9A350385B1}" type="presParOf" srcId="{01A93C59-6ECD-4C61-8740-7AD943F31C44}" destId="{C3FCD082-002A-4CDB-98E8-EFBA0DC60F26}" srcOrd="0" destOrd="0" presId="urn:microsoft.com/office/officeart/2018/2/layout/IconVerticalSolidList"/>
    <dgm:cxn modelId="{CD5FFE31-0401-4462-B118-E8853EE09837}" type="presParOf" srcId="{01A93C59-6ECD-4C61-8740-7AD943F31C44}" destId="{E87CAF84-D35B-4F4D-BE42-EDE5E3A5DF98}" srcOrd="1" destOrd="0" presId="urn:microsoft.com/office/officeart/2018/2/layout/IconVerticalSolidList"/>
    <dgm:cxn modelId="{603F6823-3E72-43B8-9AFE-49E88BCD654C}" type="presParOf" srcId="{01A93C59-6ECD-4C61-8740-7AD943F31C44}" destId="{A4113E07-3974-4BF3-B634-95F6C7F18E5E}" srcOrd="2" destOrd="0" presId="urn:microsoft.com/office/officeart/2018/2/layout/IconVerticalSolidList"/>
    <dgm:cxn modelId="{1B6A1191-6688-4D93-99EF-2AD24C12024A}" type="presParOf" srcId="{01A93C59-6ECD-4C61-8740-7AD943F31C44}" destId="{FB9D4586-8781-419D-B29A-AB147AB32FCE}" srcOrd="3" destOrd="0" presId="urn:microsoft.com/office/officeart/2018/2/layout/IconVerticalSolidList"/>
    <dgm:cxn modelId="{55AB3ACD-250B-4BBD-93EA-0325FB017116}" type="presParOf" srcId="{01A93C59-6ECD-4C61-8740-7AD943F31C44}" destId="{8BA2047B-9008-4257-8DB9-D77BB430EB0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F823CD-5DF2-4071-8F68-F19B8DA4C9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FF4377-169B-40C9-891C-43926F75E5E5}">
      <dgm:prSet/>
      <dgm:spPr/>
      <dgm:t>
        <a:bodyPr/>
        <a:lstStyle/>
        <a:p>
          <a:r>
            <a:rPr lang="tr-TR"/>
            <a:t>Kokain, amfetamin, MAO inh. Toksisitesi</a:t>
          </a:r>
          <a:endParaRPr lang="en-US"/>
        </a:p>
      </dgm:t>
    </dgm:pt>
    <dgm:pt modelId="{704B0705-1089-49FA-8B09-2D0DA0BB349A}" type="parTrans" cxnId="{06C90A07-0A9E-487C-B85A-94694E737BEC}">
      <dgm:prSet/>
      <dgm:spPr/>
      <dgm:t>
        <a:bodyPr/>
        <a:lstStyle/>
        <a:p>
          <a:endParaRPr lang="en-US"/>
        </a:p>
      </dgm:t>
    </dgm:pt>
    <dgm:pt modelId="{E4F4DCE4-9771-4BBC-8E8A-A0D8FB9CDE3E}" type="sibTrans" cxnId="{06C90A07-0A9E-487C-B85A-94694E737BEC}">
      <dgm:prSet/>
      <dgm:spPr/>
      <dgm:t>
        <a:bodyPr/>
        <a:lstStyle/>
        <a:p>
          <a:endParaRPr lang="en-US"/>
        </a:p>
      </dgm:t>
    </dgm:pt>
    <dgm:pt modelId="{0CF698AA-00B4-4A4E-AF0F-C5F3E8312243}">
      <dgm:prSet/>
      <dgm:spPr/>
      <dgm:t>
        <a:bodyPr/>
        <a:lstStyle/>
        <a:p>
          <a:r>
            <a:rPr lang="tr-TR"/>
            <a:t>Anksiyete, çarpıntı, taşikardi, terleme</a:t>
          </a:r>
          <a:endParaRPr lang="en-US"/>
        </a:p>
      </dgm:t>
    </dgm:pt>
    <dgm:pt modelId="{C35B1958-56AD-4EC0-BA2D-D0B6892F3B4E}" type="parTrans" cxnId="{CB9FAA1A-E7B6-4017-A97A-CC27E784D9DD}">
      <dgm:prSet/>
      <dgm:spPr/>
      <dgm:t>
        <a:bodyPr/>
        <a:lstStyle/>
        <a:p>
          <a:endParaRPr lang="en-US"/>
        </a:p>
      </dgm:t>
    </dgm:pt>
    <dgm:pt modelId="{B328FD07-E8CB-49FE-959F-0F7F001C31DF}" type="sibTrans" cxnId="{CB9FAA1A-E7B6-4017-A97A-CC27E784D9DD}">
      <dgm:prSet/>
      <dgm:spPr/>
      <dgm:t>
        <a:bodyPr/>
        <a:lstStyle/>
        <a:p>
          <a:endParaRPr lang="en-US"/>
        </a:p>
      </dgm:t>
    </dgm:pt>
    <dgm:pt modelId="{844EE674-98AB-4654-90DD-C3549027346B}">
      <dgm:prSet/>
      <dgm:spPr/>
      <dgm:t>
        <a:bodyPr/>
        <a:lstStyle/>
        <a:p>
          <a:r>
            <a:rPr lang="tr-TR" dirty="0"/>
            <a:t>Tanı=öykü, </a:t>
          </a:r>
          <a:r>
            <a:rPr lang="tr-TR" dirty="0" err="1"/>
            <a:t>feokromasitomada</a:t>
          </a:r>
          <a:r>
            <a:rPr lang="tr-TR" dirty="0"/>
            <a:t> 24h idrar testi(</a:t>
          </a:r>
          <a:r>
            <a:rPr lang="tr-TR" dirty="0" err="1"/>
            <a:t>katekolamin</a:t>
          </a:r>
          <a:r>
            <a:rPr lang="tr-TR" dirty="0"/>
            <a:t> ve </a:t>
          </a:r>
          <a:r>
            <a:rPr lang="tr-TR" dirty="0" err="1"/>
            <a:t>metanefrin</a:t>
          </a:r>
          <a:r>
            <a:rPr lang="tr-TR" dirty="0"/>
            <a:t> tespiti)</a:t>
          </a:r>
          <a:endParaRPr lang="en-US" dirty="0"/>
        </a:p>
      </dgm:t>
    </dgm:pt>
    <dgm:pt modelId="{E5947F27-1E14-44E3-A831-8DD9313D3D58}" type="parTrans" cxnId="{E4F8578B-1003-4841-925A-7D1DA3AD5D0F}">
      <dgm:prSet/>
      <dgm:spPr/>
      <dgm:t>
        <a:bodyPr/>
        <a:lstStyle/>
        <a:p>
          <a:endParaRPr lang="en-US"/>
        </a:p>
      </dgm:t>
    </dgm:pt>
    <dgm:pt modelId="{BD8F572B-EF6F-4348-9F7E-C7BE87503B4A}" type="sibTrans" cxnId="{E4F8578B-1003-4841-925A-7D1DA3AD5D0F}">
      <dgm:prSet/>
      <dgm:spPr/>
      <dgm:t>
        <a:bodyPr/>
        <a:lstStyle/>
        <a:p>
          <a:endParaRPr lang="en-US"/>
        </a:p>
      </dgm:t>
    </dgm:pt>
    <dgm:pt modelId="{37428EF7-D647-4546-A4EB-A3CEEEA908C2}">
      <dgm:prSet/>
      <dgm:spPr/>
      <dgm:t>
        <a:bodyPr/>
        <a:lstStyle/>
        <a:p>
          <a:r>
            <a:rPr lang="tr-TR"/>
            <a:t>IV tedavi: Benzodiazepin(kokain), Nitrogliserin, Fentolamin(feo), Nicardipin ve Klevidipin(benzodiazepin ve nitrogliserinden sonra kokainde 3. basamak ilaç)</a:t>
          </a:r>
          <a:endParaRPr lang="en-US"/>
        </a:p>
      </dgm:t>
    </dgm:pt>
    <dgm:pt modelId="{5854E800-3C00-4526-B201-B7735B158C00}" type="parTrans" cxnId="{2B1E789E-8843-42E7-9732-BEFF1E8C08ED}">
      <dgm:prSet/>
      <dgm:spPr/>
      <dgm:t>
        <a:bodyPr/>
        <a:lstStyle/>
        <a:p>
          <a:endParaRPr lang="en-US"/>
        </a:p>
      </dgm:t>
    </dgm:pt>
    <dgm:pt modelId="{698C4E2B-6479-4D93-BCCE-3093E4C48879}" type="sibTrans" cxnId="{2B1E789E-8843-42E7-9732-BEFF1E8C08ED}">
      <dgm:prSet/>
      <dgm:spPr/>
      <dgm:t>
        <a:bodyPr/>
        <a:lstStyle/>
        <a:p>
          <a:endParaRPr lang="en-US"/>
        </a:p>
      </dgm:t>
    </dgm:pt>
    <dgm:pt modelId="{BDF35054-2586-4A93-8552-3A5AE3E49B93}">
      <dgm:prSet/>
      <dgm:spPr/>
      <dgm:t>
        <a:bodyPr/>
        <a:lstStyle/>
        <a:p>
          <a:r>
            <a:rPr lang="tr-TR" i="1" u="sng"/>
            <a:t>Tedavi Hedefi: </a:t>
          </a:r>
          <a:endParaRPr lang="en-US"/>
        </a:p>
      </dgm:t>
    </dgm:pt>
    <dgm:pt modelId="{5C3BF9F3-A687-4830-A79B-3393EAC43D28}" type="parTrans" cxnId="{65FF3783-1AEE-4DB3-BCC0-C85B619ACD69}">
      <dgm:prSet/>
      <dgm:spPr/>
      <dgm:t>
        <a:bodyPr/>
        <a:lstStyle/>
        <a:p>
          <a:endParaRPr lang="en-US"/>
        </a:p>
      </dgm:t>
    </dgm:pt>
    <dgm:pt modelId="{612D53DF-6B53-43B0-9824-6EA6E0BBA8CD}" type="sibTrans" cxnId="{65FF3783-1AEE-4DB3-BCC0-C85B619ACD69}">
      <dgm:prSet/>
      <dgm:spPr/>
      <dgm:t>
        <a:bodyPr/>
        <a:lstStyle/>
        <a:p>
          <a:endParaRPr lang="en-US"/>
        </a:p>
      </dgm:t>
    </dgm:pt>
    <dgm:pt modelId="{05C909FE-B10B-41FB-A36E-3BB50BE7D60B}">
      <dgm:prSet custT="1"/>
      <dgm:spPr/>
      <dgm:t>
        <a:bodyPr/>
        <a:lstStyle/>
        <a:p>
          <a:r>
            <a:rPr lang="tr-TR" sz="1200"/>
            <a:t>İlk saatte SKB&lt;140 mmHg düşür</a:t>
          </a:r>
          <a:endParaRPr lang="en-US" sz="1200"/>
        </a:p>
      </dgm:t>
    </dgm:pt>
    <dgm:pt modelId="{CEEC68D1-4FE4-4CF8-8D51-675DCE232D1B}" type="parTrans" cxnId="{5B8ABB79-F086-4893-843E-CC845BB7A336}">
      <dgm:prSet/>
      <dgm:spPr/>
      <dgm:t>
        <a:bodyPr/>
        <a:lstStyle/>
        <a:p>
          <a:endParaRPr lang="en-US"/>
        </a:p>
      </dgm:t>
    </dgm:pt>
    <dgm:pt modelId="{19ED1B85-7886-440B-A62A-18F26989A960}" type="sibTrans" cxnId="{5B8ABB79-F086-4893-843E-CC845BB7A336}">
      <dgm:prSet/>
      <dgm:spPr/>
      <dgm:t>
        <a:bodyPr/>
        <a:lstStyle/>
        <a:p>
          <a:endParaRPr lang="en-US"/>
        </a:p>
      </dgm:t>
    </dgm:pt>
    <dgm:pt modelId="{3F4FB6E4-8A3F-48BF-9A74-B2FD81D6D3E0}">
      <dgm:prSet custT="1"/>
      <dgm:spPr/>
      <dgm:t>
        <a:bodyPr/>
        <a:lstStyle/>
        <a:p>
          <a:r>
            <a:rPr lang="tr-TR" sz="1200" dirty="0"/>
            <a:t>Aşırı sempatik aktiviteyi sınırla ve </a:t>
          </a:r>
          <a:r>
            <a:rPr lang="tr-TR" sz="1200" dirty="0" err="1"/>
            <a:t>semptomatik</a:t>
          </a:r>
          <a:r>
            <a:rPr lang="tr-TR" sz="1200" dirty="0"/>
            <a:t> tedavi ver</a:t>
          </a:r>
          <a:endParaRPr lang="en-US" sz="1200" dirty="0"/>
        </a:p>
      </dgm:t>
    </dgm:pt>
    <dgm:pt modelId="{1D39551F-3D2C-4CD6-A8F3-BE8BB4DDF459}" type="parTrans" cxnId="{B1F832A6-F543-49B7-8938-4C63B48C7255}">
      <dgm:prSet/>
      <dgm:spPr/>
      <dgm:t>
        <a:bodyPr/>
        <a:lstStyle/>
        <a:p>
          <a:endParaRPr lang="en-US"/>
        </a:p>
      </dgm:t>
    </dgm:pt>
    <dgm:pt modelId="{7EFC103D-EFC3-4706-AE61-893FD20F4EB8}" type="sibTrans" cxnId="{B1F832A6-F543-49B7-8938-4C63B48C7255}">
      <dgm:prSet/>
      <dgm:spPr/>
      <dgm:t>
        <a:bodyPr/>
        <a:lstStyle/>
        <a:p>
          <a:endParaRPr lang="en-US"/>
        </a:p>
      </dgm:t>
    </dgm:pt>
    <dgm:pt modelId="{4EA05325-B1CA-4970-A5DA-A9DD62DF342E}" type="pres">
      <dgm:prSet presAssocID="{D1F823CD-5DF2-4071-8F68-F19B8DA4C988}" presName="root" presStyleCnt="0">
        <dgm:presLayoutVars>
          <dgm:dir/>
          <dgm:resizeHandles val="exact"/>
        </dgm:presLayoutVars>
      </dgm:prSet>
      <dgm:spPr/>
    </dgm:pt>
    <dgm:pt modelId="{C389BFB4-0703-476D-897B-CD66521BA707}" type="pres">
      <dgm:prSet presAssocID="{BDFF4377-169B-40C9-891C-43926F75E5E5}" presName="compNode" presStyleCnt="0"/>
      <dgm:spPr/>
    </dgm:pt>
    <dgm:pt modelId="{34830707-2949-4B34-8D23-3EAAA1BB5219}" type="pres">
      <dgm:prSet presAssocID="{BDFF4377-169B-40C9-891C-43926F75E5E5}" presName="bgRect" presStyleLbl="bgShp" presStyleIdx="0" presStyleCnt="5"/>
      <dgm:spPr/>
    </dgm:pt>
    <dgm:pt modelId="{8C728304-CFA5-4E03-8DC7-44CE3201DB44}" type="pres">
      <dgm:prSet presAssocID="{BDFF4377-169B-40C9-891C-43926F75E5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s"/>
        </a:ext>
      </dgm:extLst>
    </dgm:pt>
    <dgm:pt modelId="{B56E11FA-D39C-448B-85F0-6E20ED728CE9}" type="pres">
      <dgm:prSet presAssocID="{BDFF4377-169B-40C9-891C-43926F75E5E5}" presName="spaceRect" presStyleCnt="0"/>
      <dgm:spPr/>
    </dgm:pt>
    <dgm:pt modelId="{D8A9A7BE-10B7-4396-A8B8-F76FB49231DC}" type="pres">
      <dgm:prSet presAssocID="{BDFF4377-169B-40C9-891C-43926F75E5E5}" presName="parTx" presStyleLbl="revTx" presStyleIdx="0" presStyleCnt="6">
        <dgm:presLayoutVars>
          <dgm:chMax val="0"/>
          <dgm:chPref val="0"/>
        </dgm:presLayoutVars>
      </dgm:prSet>
      <dgm:spPr/>
    </dgm:pt>
    <dgm:pt modelId="{E1D9E11B-85CA-40E7-970C-BE805BB8430C}" type="pres">
      <dgm:prSet presAssocID="{E4F4DCE4-9771-4BBC-8E8A-A0D8FB9CDE3E}" presName="sibTrans" presStyleCnt="0"/>
      <dgm:spPr/>
    </dgm:pt>
    <dgm:pt modelId="{25A1DFBD-04E6-45E7-BB72-073A87B567E6}" type="pres">
      <dgm:prSet presAssocID="{0CF698AA-00B4-4A4E-AF0F-C5F3E8312243}" presName="compNode" presStyleCnt="0"/>
      <dgm:spPr/>
    </dgm:pt>
    <dgm:pt modelId="{7E493E28-C942-4B04-99A1-B0CC158E495C}" type="pres">
      <dgm:prSet presAssocID="{0CF698AA-00B4-4A4E-AF0F-C5F3E8312243}" presName="bgRect" presStyleLbl="bgShp" presStyleIdx="1" presStyleCnt="5"/>
      <dgm:spPr/>
    </dgm:pt>
    <dgm:pt modelId="{D33FEDA4-83D3-476A-9BBB-BA28965204A8}" type="pres">
      <dgm:prSet presAssocID="{0CF698AA-00B4-4A4E-AF0F-C5F3E831224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üz dolgulu nötr yüz"/>
        </a:ext>
      </dgm:extLst>
    </dgm:pt>
    <dgm:pt modelId="{B22A621D-9EEA-40A5-A3D5-ADC27B8236BE}" type="pres">
      <dgm:prSet presAssocID="{0CF698AA-00B4-4A4E-AF0F-C5F3E8312243}" presName="spaceRect" presStyleCnt="0"/>
      <dgm:spPr/>
    </dgm:pt>
    <dgm:pt modelId="{6C3732F1-84A0-45C7-BF5B-C053F8D16DA4}" type="pres">
      <dgm:prSet presAssocID="{0CF698AA-00B4-4A4E-AF0F-C5F3E8312243}" presName="parTx" presStyleLbl="revTx" presStyleIdx="1" presStyleCnt="6">
        <dgm:presLayoutVars>
          <dgm:chMax val="0"/>
          <dgm:chPref val="0"/>
        </dgm:presLayoutVars>
      </dgm:prSet>
      <dgm:spPr/>
    </dgm:pt>
    <dgm:pt modelId="{520229B7-6518-4B70-8DA2-6B9417E50DB8}" type="pres">
      <dgm:prSet presAssocID="{B328FD07-E8CB-49FE-959F-0F7F001C31DF}" presName="sibTrans" presStyleCnt="0"/>
      <dgm:spPr/>
    </dgm:pt>
    <dgm:pt modelId="{8DD1BAF6-A338-4947-A7F5-050C3FD977C9}" type="pres">
      <dgm:prSet presAssocID="{844EE674-98AB-4654-90DD-C3549027346B}" presName="compNode" presStyleCnt="0"/>
      <dgm:spPr/>
    </dgm:pt>
    <dgm:pt modelId="{F416BA84-CC32-42F6-B637-AE762A348BA0}" type="pres">
      <dgm:prSet presAssocID="{844EE674-98AB-4654-90DD-C3549027346B}" presName="bgRect" presStyleLbl="bgShp" presStyleIdx="2" presStyleCnt="5"/>
      <dgm:spPr/>
    </dgm:pt>
    <dgm:pt modelId="{FE4158C8-9FA5-4E28-9C06-508BF55CE3EC}" type="pres">
      <dgm:prSet presAssocID="{844EE674-98AB-4654-90DD-C354902734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 içinde beyin"/>
        </a:ext>
      </dgm:extLst>
    </dgm:pt>
    <dgm:pt modelId="{ACDAF781-A91C-48EE-A34D-DE8ECF3AAA9D}" type="pres">
      <dgm:prSet presAssocID="{844EE674-98AB-4654-90DD-C3549027346B}" presName="spaceRect" presStyleCnt="0"/>
      <dgm:spPr/>
    </dgm:pt>
    <dgm:pt modelId="{C32E4158-1C6C-4768-BD47-C855839E32B8}" type="pres">
      <dgm:prSet presAssocID="{844EE674-98AB-4654-90DD-C3549027346B}" presName="parTx" presStyleLbl="revTx" presStyleIdx="2" presStyleCnt="6">
        <dgm:presLayoutVars>
          <dgm:chMax val="0"/>
          <dgm:chPref val="0"/>
        </dgm:presLayoutVars>
      </dgm:prSet>
      <dgm:spPr/>
    </dgm:pt>
    <dgm:pt modelId="{D7E81D0A-0126-445F-A957-89C54E4BE275}" type="pres">
      <dgm:prSet presAssocID="{BD8F572B-EF6F-4348-9F7E-C7BE87503B4A}" presName="sibTrans" presStyleCnt="0"/>
      <dgm:spPr/>
    </dgm:pt>
    <dgm:pt modelId="{544E5A04-DA1C-400B-99B2-A10F51A4DDBB}" type="pres">
      <dgm:prSet presAssocID="{37428EF7-D647-4546-A4EB-A3CEEEA908C2}" presName="compNode" presStyleCnt="0"/>
      <dgm:spPr/>
    </dgm:pt>
    <dgm:pt modelId="{CDE8B349-398C-4F3C-961D-DED247BE418D}" type="pres">
      <dgm:prSet presAssocID="{37428EF7-D647-4546-A4EB-A3CEEEA908C2}" presName="bgRect" presStyleLbl="bgShp" presStyleIdx="3" presStyleCnt="5"/>
      <dgm:spPr/>
    </dgm:pt>
    <dgm:pt modelId="{D04B81AF-32FA-45A7-AD30-8428F454BA42}" type="pres">
      <dgm:prSet presAssocID="{37428EF7-D647-4546-A4EB-A3CEEEA908C2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F4F1EF0-FE8F-414E-B6BD-AF9EE897EA94}" type="pres">
      <dgm:prSet presAssocID="{37428EF7-D647-4546-A4EB-A3CEEEA908C2}" presName="spaceRect" presStyleCnt="0"/>
      <dgm:spPr/>
    </dgm:pt>
    <dgm:pt modelId="{172D3199-D1B0-421D-870B-4A03E91457FB}" type="pres">
      <dgm:prSet presAssocID="{37428EF7-D647-4546-A4EB-A3CEEEA908C2}" presName="parTx" presStyleLbl="revTx" presStyleIdx="3" presStyleCnt="6">
        <dgm:presLayoutVars>
          <dgm:chMax val="0"/>
          <dgm:chPref val="0"/>
        </dgm:presLayoutVars>
      </dgm:prSet>
      <dgm:spPr/>
    </dgm:pt>
    <dgm:pt modelId="{C17FCF0C-54C1-434E-A7E7-92AF01B744FB}" type="pres">
      <dgm:prSet presAssocID="{698C4E2B-6479-4D93-BCCE-3093E4C48879}" presName="sibTrans" presStyleCnt="0"/>
      <dgm:spPr/>
    </dgm:pt>
    <dgm:pt modelId="{E2B80BC5-9DFC-4324-BC72-E6B6DE0E5837}" type="pres">
      <dgm:prSet presAssocID="{BDF35054-2586-4A93-8552-3A5AE3E49B93}" presName="compNode" presStyleCnt="0"/>
      <dgm:spPr/>
    </dgm:pt>
    <dgm:pt modelId="{0B3F563C-13DC-46DF-9D3C-989CED58F7B7}" type="pres">
      <dgm:prSet presAssocID="{BDF35054-2586-4A93-8552-3A5AE3E49B93}" presName="bgRect" presStyleLbl="bgShp" presStyleIdx="4" presStyleCnt="5"/>
      <dgm:spPr/>
    </dgm:pt>
    <dgm:pt modelId="{77C56D0E-E6BF-47D1-90B1-E265380AA31A}" type="pres">
      <dgm:prSet presAssocID="{BDF35054-2586-4A93-8552-3A5AE3E49B93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94E66AA-1752-4CE2-9549-4D2317C2AA7D}" type="pres">
      <dgm:prSet presAssocID="{BDF35054-2586-4A93-8552-3A5AE3E49B93}" presName="spaceRect" presStyleCnt="0"/>
      <dgm:spPr/>
    </dgm:pt>
    <dgm:pt modelId="{013374B7-8A04-4BDD-9953-490A308998AD}" type="pres">
      <dgm:prSet presAssocID="{BDF35054-2586-4A93-8552-3A5AE3E49B93}" presName="parTx" presStyleLbl="revTx" presStyleIdx="4" presStyleCnt="6">
        <dgm:presLayoutVars>
          <dgm:chMax val="0"/>
          <dgm:chPref val="0"/>
        </dgm:presLayoutVars>
      </dgm:prSet>
      <dgm:spPr/>
    </dgm:pt>
    <dgm:pt modelId="{C577D514-8ED7-4159-B21C-B6846711FFB8}" type="pres">
      <dgm:prSet presAssocID="{BDF35054-2586-4A93-8552-3A5AE3E49B93}" presName="desTx" presStyleLbl="revTx" presStyleIdx="5" presStyleCnt="6">
        <dgm:presLayoutVars/>
      </dgm:prSet>
      <dgm:spPr/>
    </dgm:pt>
  </dgm:ptLst>
  <dgm:cxnLst>
    <dgm:cxn modelId="{C88CF301-E74B-4178-B154-5FDA45D6AE92}" type="presOf" srcId="{05C909FE-B10B-41FB-A36E-3BB50BE7D60B}" destId="{C577D514-8ED7-4159-B21C-B6846711FFB8}" srcOrd="0" destOrd="0" presId="urn:microsoft.com/office/officeart/2018/2/layout/IconVerticalSolidList"/>
    <dgm:cxn modelId="{06C90A07-0A9E-487C-B85A-94694E737BEC}" srcId="{D1F823CD-5DF2-4071-8F68-F19B8DA4C988}" destId="{BDFF4377-169B-40C9-891C-43926F75E5E5}" srcOrd="0" destOrd="0" parTransId="{704B0705-1089-49FA-8B09-2D0DA0BB349A}" sibTransId="{E4F4DCE4-9771-4BBC-8E8A-A0D8FB9CDE3E}"/>
    <dgm:cxn modelId="{A9647F0B-C70A-46C3-B30A-E5C33D8EAF2C}" type="presOf" srcId="{0CF698AA-00B4-4A4E-AF0F-C5F3E8312243}" destId="{6C3732F1-84A0-45C7-BF5B-C053F8D16DA4}" srcOrd="0" destOrd="0" presId="urn:microsoft.com/office/officeart/2018/2/layout/IconVerticalSolidList"/>
    <dgm:cxn modelId="{05102E1A-1DC6-4C6E-B8E9-7FAD79F5F3FD}" type="presOf" srcId="{3F4FB6E4-8A3F-48BF-9A74-B2FD81D6D3E0}" destId="{C577D514-8ED7-4159-B21C-B6846711FFB8}" srcOrd="0" destOrd="1" presId="urn:microsoft.com/office/officeart/2018/2/layout/IconVerticalSolidList"/>
    <dgm:cxn modelId="{CB9FAA1A-E7B6-4017-A97A-CC27E784D9DD}" srcId="{D1F823CD-5DF2-4071-8F68-F19B8DA4C988}" destId="{0CF698AA-00B4-4A4E-AF0F-C5F3E8312243}" srcOrd="1" destOrd="0" parTransId="{C35B1958-56AD-4EC0-BA2D-D0B6892F3B4E}" sibTransId="{B328FD07-E8CB-49FE-959F-0F7F001C31DF}"/>
    <dgm:cxn modelId="{3DCC5265-0D6A-4E60-BFA6-D0713E8829D6}" type="presOf" srcId="{D1F823CD-5DF2-4071-8F68-F19B8DA4C988}" destId="{4EA05325-B1CA-4970-A5DA-A9DD62DF342E}" srcOrd="0" destOrd="0" presId="urn:microsoft.com/office/officeart/2018/2/layout/IconVerticalSolidList"/>
    <dgm:cxn modelId="{D9E60966-1536-4FA2-A28B-5ACC9AA3FF79}" type="presOf" srcId="{37428EF7-D647-4546-A4EB-A3CEEEA908C2}" destId="{172D3199-D1B0-421D-870B-4A03E91457FB}" srcOrd="0" destOrd="0" presId="urn:microsoft.com/office/officeart/2018/2/layout/IconVerticalSolidList"/>
    <dgm:cxn modelId="{5B8ABB79-F086-4893-843E-CC845BB7A336}" srcId="{BDF35054-2586-4A93-8552-3A5AE3E49B93}" destId="{05C909FE-B10B-41FB-A36E-3BB50BE7D60B}" srcOrd="0" destOrd="0" parTransId="{CEEC68D1-4FE4-4CF8-8D51-675DCE232D1B}" sibTransId="{19ED1B85-7886-440B-A62A-18F26989A960}"/>
    <dgm:cxn modelId="{65FF3783-1AEE-4DB3-BCC0-C85B619ACD69}" srcId="{D1F823CD-5DF2-4071-8F68-F19B8DA4C988}" destId="{BDF35054-2586-4A93-8552-3A5AE3E49B93}" srcOrd="4" destOrd="0" parTransId="{5C3BF9F3-A687-4830-A79B-3393EAC43D28}" sibTransId="{612D53DF-6B53-43B0-9824-6EA6E0BBA8CD}"/>
    <dgm:cxn modelId="{E4F8578B-1003-4841-925A-7D1DA3AD5D0F}" srcId="{D1F823CD-5DF2-4071-8F68-F19B8DA4C988}" destId="{844EE674-98AB-4654-90DD-C3549027346B}" srcOrd="2" destOrd="0" parTransId="{E5947F27-1E14-44E3-A831-8DD9313D3D58}" sibTransId="{BD8F572B-EF6F-4348-9F7E-C7BE87503B4A}"/>
    <dgm:cxn modelId="{2B1E789E-8843-42E7-9732-BEFF1E8C08ED}" srcId="{D1F823CD-5DF2-4071-8F68-F19B8DA4C988}" destId="{37428EF7-D647-4546-A4EB-A3CEEEA908C2}" srcOrd="3" destOrd="0" parTransId="{5854E800-3C00-4526-B201-B7735B158C00}" sibTransId="{698C4E2B-6479-4D93-BCCE-3093E4C48879}"/>
    <dgm:cxn modelId="{075E9E9E-FA8E-440C-929B-11981C8A4493}" type="presOf" srcId="{844EE674-98AB-4654-90DD-C3549027346B}" destId="{C32E4158-1C6C-4768-BD47-C855839E32B8}" srcOrd="0" destOrd="0" presId="urn:microsoft.com/office/officeart/2018/2/layout/IconVerticalSolidList"/>
    <dgm:cxn modelId="{B1F832A6-F543-49B7-8938-4C63B48C7255}" srcId="{BDF35054-2586-4A93-8552-3A5AE3E49B93}" destId="{3F4FB6E4-8A3F-48BF-9A74-B2FD81D6D3E0}" srcOrd="1" destOrd="0" parTransId="{1D39551F-3D2C-4CD6-A8F3-BE8BB4DDF459}" sibTransId="{7EFC103D-EFC3-4706-AE61-893FD20F4EB8}"/>
    <dgm:cxn modelId="{91BDABCA-98C9-496F-9480-7A95DD86290E}" type="presOf" srcId="{BDF35054-2586-4A93-8552-3A5AE3E49B93}" destId="{013374B7-8A04-4BDD-9953-490A308998AD}" srcOrd="0" destOrd="0" presId="urn:microsoft.com/office/officeart/2018/2/layout/IconVerticalSolidList"/>
    <dgm:cxn modelId="{50C681F0-0E56-4FDD-A8CA-7ECC679D8012}" type="presOf" srcId="{BDFF4377-169B-40C9-891C-43926F75E5E5}" destId="{D8A9A7BE-10B7-4396-A8B8-F76FB49231DC}" srcOrd="0" destOrd="0" presId="urn:microsoft.com/office/officeart/2018/2/layout/IconVerticalSolidList"/>
    <dgm:cxn modelId="{BDF0F777-99DC-4380-A039-DBAB7812D6BB}" type="presParOf" srcId="{4EA05325-B1CA-4970-A5DA-A9DD62DF342E}" destId="{C389BFB4-0703-476D-897B-CD66521BA707}" srcOrd="0" destOrd="0" presId="urn:microsoft.com/office/officeart/2018/2/layout/IconVerticalSolidList"/>
    <dgm:cxn modelId="{278C1F1E-472F-4C9D-A7DB-56DF3D164741}" type="presParOf" srcId="{C389BFB4-0703-476D-897B-CD66521BA707}" destId="{34830707-2949-4B34-8D23-3EAAA1BB5219}" srcOrd="0" destOrd="0" presId="urn:microsoft.com/office/officeart/2018/2/layout/IconVerticalSolidList"/>
    <dgm:cxn modelId="{726C1C7F-D5DA-48FA-88A3-CBCF975EEA24}" type="presParOf" srcId="{C389BFB4-0703-476D-897B-CD66521BA707}" destId="{8C728304-CFA5-4E03-8DC7-44CE3201DB44}" srcOrd="1" destOrd="0" presId="urn:microsoft.com/office/officeart/2018/2/layout/IconVerticalSolidList"/>
    <dgm:cxn modelId="{9A193A61-21FB-4637-9E06-464FFBD9395E}" type="presParOf" srcId="{C389BFB4-0703-476D-897B-CD66521BA707}" destId="{B56E11FA-D39C-448B-85F0-6E20ED728CE9}" srcOrd="2" destOrd="0" presId="urn:microsoft.com/office/officeart/2018/2/layout/IconVerticalSolidList"/>
    <dgm:cxn modelId="{F06A0B6D-454D-424E-8D2E-E88B9D24CF98}" type="presParOf" srcId="{C389BFB4-0703-476D-897B-CD66521BA707}" destId="{D8A9A7BE-10B7-4396-A8B8-F76FB49231DC}" srcOrd="3" destOrd="0" presId="urn:microsoft.com/office/officeart/2018/2/layout/IconVerticalSolidList"/>
    <dgm:cxn modelId="{9F234A8B-A49E-43FD-967E-08414FB1C8CF}" type="presParOf" srcId="{4EA05325-B1CA-4970-A5DA-A9DD62DF342E}" destId="{E1D9E11B-85CA-40E7-970C-BE805BB8430C}" srcOrd="1" destOrd="0" presId="urn:microsoft.com/office/officeart/2018/2/layout/IconVerticalSolidList"/>
    <dgm:cxn modelId="{3057CD4B-535E-43BA-84B7-2A791B6CF907}" type="presParOf" srcId="{4EA05325-B1CA-4970-A5DA-A9DD62DF342E}" destId="{25A1DFBD-04E6-45E7-BB72-073A87B567E6}" srcOrd="2" destOrd="0" presId="urn:microsoft.com/office/officeart/2018/2/layout/IconVerticalSolidList"/>
    <dgm:cxn modelId="{48331AAE-F1CC-49DF-861E-10E0C9F3A863}" type="presParOf" srcId="{25A1DFBD-04E6-45E7-BB72-073A87B567E6}" destId="{7E493E28-C942-4B04-99A1-B0CC158E495C}" srcOrd="0" destOrd="0" presId="urn:microsoft.com/office/officeart/2018/2/layout/IconVerticalSolidList"/>
    <dgm:cxn modelId="{DAAFB1C3-F887-4F87-9783-B80003703FDD}" type="presParOf" srcId="{25A1DFBD-04E6-45E7-BB72-073A87B567E6}" destId="{D33FEDA4-83D3-476A-9BBB-BA28965204A8}" srcOrd="1" destOrd="0" presId="urn:microsoft.com/office/officeart/2018/2/layout/IconVerticalSolidList"/>
    <dgm:cxn modelId="{482DABBC-D727-4C9D-ACF3-D177C6BEF763}" type="presParOf" srcId="{25A1DFBD-04E6-45E7-BB72-073A87B567E6}" destId="{B22A621D-9EEA-40A5-A3D5-ADC27B8236BE}" srcOrd="2" destOrd="0" presId="urn:microsoft.com/office/officeart/2018/2/layout/IconVerticalSolidList"/>
    <dgm:cxn modelId="{2114AFD8-D57C-478F-BDC3-19F51F79A185}" type="presParOf" srcId="{25A1DFBD-04E6-45E7-BB72-073A87B567E6}" destId="{6C3732F1-84A0-45C7-BF5B-C053F8D16DA4}" srcOrd="3" destOrd="0" presId="urn:microsoft.com/office/officeart/2018/2/layout/IconVerticalSolidList"/>
    <dgm:cxn modelId="{D20B52D1-C9B9-4481-86B6-7FA6933D3C00}" type="presParOf" srcId="{4EA05325-B1CA-4970-A5DA-A9DD62DF342E}" destId="{520229B7-6518-4B70-8DA2-6B9417E50DB8}" srcOrd="3" destOrd="0" presId="urn:microsoft.com/office/officeart/2018/2/layout/IconVerticalSolidList"/>
    <dgm:cxn modelId="{70A029CA-C78D-444F-9E54-47B309E5115F}" type="presParOf" srcId="{4EA05325-B1CA-4970-A5DA-A9DD62DF342E}" destId="{8DD1BAF6-A338-4947-A7F5-050C3FD977C9}" srcOrd="4" destOrd="0" presId="urn:microsoft.com/office/officeart/2018/2/layout/IconVerticalSolidList"/>
    <dgm:cxn modelId="{7C21435C-918E-4333-9430-B6F7C87CEE01}" type="presParOf" srcId="{8DD1BAF6-A338-4947-A7F5-050C3FD977C9}" destId="{F416BA84-CC32-42F6-B637-AE762A348BA0}" srcOrd="0" destOrd="0" presId="urn:microsoft.com/office/officeart/2018/2/layout/IconVerticalSolidList"/>
    <dgm:cxn modelId="{591DA532-6EAB-4B4C-92B5-665C18BFA670}" type="presParOf" srcId="{8DD1BAF6-A338-4947-A7F5-050C3FD977C9}" destId="{FE4158C8-9FA5-4E28-9C06-508BF55CE3EC}" srcOrd="1" destOrd="0" presId="urn:microsoft.com/office/officeart/2018/2/layout/IconVerticalSolidList"/>
    <dgm:cxn modelId="{97F8543B-2414-4BF0-B7E7-E33CAA303369}" type="presParOf" srcId="{8DD1BAF6-A338-4947-A7F5-050C3FD977C9}" destId="{ACDAF781-A91C-48EE-A34D-DE8ECF3AAA9D}" srcOrd="2" destOrd="0" presId="urn:microsoft.com/office/officeart/2018/2/layout/IconVerticalSolidList"/>
    <dgm:cxn modelId="{91DF63CD-004B-4F6E-9926-2825C6A77D49}" type="presParOf" srcId="{8DD1BAF6-A338-4947-A7F5-050C3FD977C9}" destId="{C32E4158-1C6C-4768-BD47-C855839E32B8}" srcOrd="3" destOrd="0" presId="urn:microsoft.com/office/officeart/2018/2/layout/IconVerticalSolidList"/>
    <dgm:cxn modelId="{A8C8B7C6-D46B-447A-89ED-0338CE37AA97}" type="presParOf" srcId="{4EA05325-B1CA-4970-A5DA-A9DD62DF342E}" destId="{D7E81D0A-0126-445F-A957-89C54E4BE275}" srcOrd="5" destOrd="0" presId="urn:microsoft.com/office/officeart/2018/2/layout/IconVerticalSolidList"/>
    <dgm:cxn modelId="{1D779E0E-9B18-4914-9506-8837F8CC9058}" type="presParOf" srcId="{4EA05325-B1CA-4970-A5DA-A9DD62DF342E}" destId="{544E5A04-DA1C-400B-99B2-A10F51A4DDBB}" srcOrd="6" destOrd="0" presId="urn:microsoft.com/office/officeart/2018/2/layout/IconVerticalSolidList"/>
    <dgm:cxn modelId="{75792D46-AB09-40AC-BB5A-82C091D2E638}" type="presParOf" srcId="{544E5A04-DA1C-400B-99B2-A10F51A4DDBB}" destId="{CDE8B349-398C-4F3C-961D-DED247BE418D}" srcOrd="0" destOrd="0" presId="urn:microsoft.com/office/officeart/2018/2/layout/IconVerticalSolidList"/>
    <dgm:cxn modelId="{DBCF1EAC-2B08-493F-A429-DD6093E7CC7F}" type="presParOf" srcId="{544E5A04-DA1C-400B-99B2-A10F51A4DDBB}" destId="{D04B81AF-32FA-45A7-AD30-8428F454BA42}" srcOrd="1" destOrd="0" presId="urn:microsoft.com/office/officeart/2018/2/layout/IconVerticalSolidList"/>
    <dgm:cxn modelId="{0273C857-9F54-4BF0-AFFC-2F4526240D48}" type="presParOf" srcId="{544E5A04-DA1C-400B-99B2-A10F51A4DDBB}" destId="{0F4F1EF0-FE8F-414E-B6BD-AF9EE897EA94}" srcOrd="2" destOrd="0" presId="urn:microsoft.com/office/officeart/2018/2/layout/IconVerticalSolidList"/>
    <dgm:cxn modelId="{B476B06B-DC0B-46B6-AD25-0226E011488A}" type="presParOf" srcId="{544E5A04-DA1C-400B-99B2-A10F51A4DDBB}" destId="{172D3199-D1B0-421D-870B-4A03E91457FB}" srcOrd="3" destOrd="0" presId="urn:microsoft.com/office/officeart/2018/2/layout/IconVerticalSolidList"/>
    <dgm:cxn modelId="{60C6480C-6744-4A4A-B104-FFD3FB3AE4E9}" type="presParOf" srcId="{4EA05325-B1CA-4970-A5DA-A9DD62DF342E}" destId="{C17FCF0C-54C1-434E-A7E7-92AF01B744FB}" srcOrd="7" destOrd="0" presId="urn:microsoft.com/office/officeart/2018/2/layout/IconVerticalSolidList"/>
    <dgm:cxn modelId="{5DE72984-8322-4790-84FC-CB643C2E8F4A}" type="presParOf" srcId="{4EA05325-B1CA-4970-A5DA-A9DD62DF342E}" destId="{E2B80BC5-9DFC-4324-BC72-E6B6DE0E5837}" srcOrd="8" destOrd="0" presId="urn:microsoft.com/office/officeart/2018/2/layout/IconVerticalSolidList"/>
    <dgm:cxn modelId="{FCB37B43-3167-4DC5-BAB3-F240CDDADE49}" type="presParOf" srcId="{E2B80BC5-9DFC-4324-BC72-E6B6DE0E5837}" destId="{0B3F563C-13DC-46DF-9D3C-989CED58F7B7}" srcOrd="0" destOrd="0" presId="urn:microsoft.com/office/officeart/2018/2/layout/IconVerticalSolidList"/>
    <dgm:cxn modelId="{8F49C4A2-FEB4-42FD-90C0-B6F7BA3D2316}" type="presParOf" srcId="{E2B80BC5-9DFC-4324-BC72-E6B6DE0E5837}" destId="{77C56D0E-E6BF-47D1-90B1-E265380AA31A}" srcOrd="1" destOrd="0" presId="urn:microsoft.com/office/officeart/2018/2/layout/IconVerticalSolidList"/>
    <dgm:cxn modelId="{1E338452-B9D9-455E-A080-3F9C2FD9A9CE}" type="presParOf" srcId="{E2B80BC5-9DFC-4324-BC72-E6B6DE0E5837}" destId="{294E66AA-1752-4CE2-9549-4D2317C2AA7D}" srcOrd="2" destOrd="0" presId="urn:microsoft.com/office/officeart/2018/2/layout/IconVerticalSolidList"/>
    <dgm:cxn modelId="{7016CA62-D8E8-429B-B8EA-057C210F0CA2}" type="presParOf" srcId="{E2B80BC5-9DFC-4324-BC72-E6B6DE0E5837}" destId="{013374B7-8A04-4BDD-9953-490A308998AD}" srcOrd="3" destOrd="0" presId="urn:microsoft.com/office/officeart/2018/2/layout/IconVerticalSolidList"/>
    <dgm:cxn modelId="{67CA6254-F87A-4D80-B2EF-EA197EBEF3DB}" type="presParOf" srcId="{E2B80BC5-9DFC-4324-BC72-E6B6DE0E5837}" destId="{C577D514-8ED7-4159-B21C-B6846711FFB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Batında pulsatil üfürüm</a:t>
          </a:r>
          <a:endParaRPr lang="en-US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Kreatinin seviyesi ve proteinüri ile tanı</a:t>
          </a:r>
          <a:endParaRPr lang="en-US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Nitroprussitten kaçın (siyanür toksisitesi), akut dönemde ACEi kullanma</a:t>
          </a:r>
          <a:endParaRPr lang="en-US"/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IV tedavi: Fenoldopam, nikardipin, klevidipin</a:t>
          </a:r>
          <a:endParaRPr lang="en-US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/>
            <a:t>Tedavi Hedefi: </a:t>
          </a:r>
          <a:endParaRPr lang="en-US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Akut dönemde kan basıncını %20’den fazla düşürme</a:t>
          </a:r>
          <a:endParaRPr lang="en-US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6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6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asak işareti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6">
        <dgm:presLayoutVars>
          <dgm:chMax val="0"/>
          <dgm:chPref val="0"/>
        </dgm:presLayoutVars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3" presStyleCnt="6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4" presStyleCnt="6">
        <dgm:presLayoutVars>
          <dgm:chMax val="0"/>
          <dgm:chPref val="0"/>
        </dgm:presLayoutVars>
      </dgm:prSet>
      <dgm:spPr/>
    </dgm:pt>
    <dgm:pt modelId="{B33003ED-5442-4712-84D3-4ADDA519FC2E}" type="pres">
      <dgm:prSet presAssocID="{28BDA71A-4705-4E1F-AC32-4620ECB2C2D5}" presName="desTx" presStyleLbl="revTx" presStyleIdx="5" presStyleCnt="6">
        <dgm:presLayoutVars/>
      </dgm:prSet>
      <dgm:spPr/>
    </dgm:pt>
  </dgm:ptLst>
  <dgm:cxnLst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E9637038-7051-4D0A-994B-8BA97A3ED7E7}" type="presOf" srcId="{2CF926A4-952E-46AE-BA83-B9E4758E858B}" destId="{A9D53E13-A20E-4DFA-BBF1-7C4D600CDC12}" srcOrd="0" destOrd="0" presId="urn:microsoft.com/office/officeart/2018/2/layout/IconVerticalSolidList"/>
    <dgm:cxn modelId="{6DF29B49-DF9F-42E2-B538-2AD2B8C26797}" type="presOf" srcId="{BF6A1B1E-AF28-4A5A-96C4-A4E2297572E9}" destId="{E150842C-C8AE-4B71-B40A-BEE786DE4886}" srcOrd="0" destOrd="0" presId="urn:microsoft.com/office/officeart/2018/2/layout/IconVerticalSolidList"/>
    <dgm:cxn modelId="{85711B6C-8692-4211-B74A-7C3517200F60}" type="presOf" srcId="{09EF22DF-A2E4-4E70-ACE5-D0BC5FE9EBDC}" destId="{81F35910-8A69-40DC-86A5-0A92994C795F}" srcOrd="0" destOrd="0" presId="urn:microsoft.com/office/officeart/2018/2/layout/IconVerticalSolidList"/>
    <dgm:cxn modelId="{025DEE71-2DFF-4D05-BCCF-030458B3E130}" type="presOf" srcId="{C55FB3FD-370D-4804-9EEA-66343D40270E}" destId="{021E4203-9108-4275-929D-8136ABFDDD67}" srcOrd="0" destOrd="0" presId="urn:microsoft.com/office/officeart/2018/2/layout/IconVerticalSolidList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399F8C9B-7446-4A1F-9313-1588A207102C}" type="presOf" srcId="{5B3B413F-8BCA-4059-A34B-D63A584066C0}" destId="{356E72A7-9653-4D2E-A0D3-4B5964AFEE98}" srcOrd="0" destOrd="0" presId="urn:microsoft.com/office/officeart/2018/2/layout/IconVerticalSolidList"/>
    <dgm:cxn modelId="{A3E9369D-8FB4-4608-8E4B-495B81E74FFD}" type="presOf" srcId="{28BDA71A-4705-4E1F-AC32-4620ECB2C2D5}" destId="{85E188F5-F266-4E2A-93DC-67D0E562320A}" srcOrd="0" destOrd="0" presId="urn:microsoft.com/office/officeart/2018/2/layout/IconVerticalSolidList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C502FEE2-C418-42ED-BD64-BCEC2C7ACC27}" type="presOf" srcId="{86F194BA-86B4-4034-A170-5AE654097EB8}" destId="{B33003ED-5442-4712-84D3-4ADDA519FC2E}" srcOrd="0" destOrd="0" presId="urn:microsoft.com/office/officeart/2018/2/layout/IconVerticalSolidList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53FCE0CD-C704-4F08-A300-5C52A18D8E51}" type="presParOf" srcId="{81F35910-8A69-40DC-86A5-0A92994C795F}" destId="{25481406-CCA5-41FA-975A-3EDFC29D2C1A}" srcOrd="0" destOrd="0" presId="urn:microsoft.com/office/officeart/2018/2/layout/IconVerticalSolidList"/>
    <dgm:cxn modelId="{B6EEAB25-DAC6-4495-9217-466AAD9A023B}" type="presParOf" srcId="{25481406-CCA5-41FA-975A-3EDFC29D2C1A}" destId="{CAB27EBE-45A6-4A00-95F6-46BB07CDF2BF}" srcOrd="0" destOrd="0" presId="urn:microsoft.com/office/officeart/2018/2/layout/IconVerticalSolidList"/>
    <dgm:cxn modelId="{161469AC-0093-4C70-BF39-12749EEDFE6A}" type="presParOf" srcId="{25481406-CCA5-41FA-975A-3EDFC29D2C1A}" destId="{B1B089C0-8906-4AFA-A4EE-D48E104DBF98}" srcOrd="1" destOrd="0" presId="urn:microsoft.com/office/officeart/2018/2/layout/IconVerticalSolidList"/>
    <dgm:cxn modelId="{F693D682-5C74-4E3A-B3EC-A919569FCD63}" type="presParOf" srcId="{25481406-CCA5-41FA-975A-3EDFC29D2C1A}" destId="{273C49C1-5E21-45D2-9CED-082D4319DA67}" srcOrd="2" destOrd="0" presId="urn:microsoft.com/office/officeart/2018/2/layout/IconVerticalSolidList"/>
    <dgm:cxn modelId="{AE00266A-0047-4665-BED5-D8BDF0F456D0}" type="presParOf" srcId="{25481406-CCA5-41FA-975A-3EDFC29D2C1A}" destId="{356E72A7-9653-4D2E-A0D3-4B5964AFEE98}" srcOrd="3" destOrd="0" presId="urn:microsoft.com/office/officeart/2018/2/layout/IconVerticalSolidList"/>
    <dgm:cxn modelId="{84D6B630-944D-4E1A-B7B9-EAE16AFA53FA}" type="presParOf" srcId="{81F35910-8A69-40DC-86A5-0A92994C795F}" destId="{6D0BB7E5-A617-475D-85C0-24E8B7DDEF4D}" srcOrd="1" destOrd="0" presId="urn:microsoft.com/office/officeart/2018/2/layout/IconVerticalSolidList"/>
    <dgm:cxn modelId="{7C9272C6-3C95-4F79-A09D-E528107ABDC2}" type="presParOf" srcId="{81F35910-8A69-40DC-86A5-0A92994C795F}" destId="{CF9E1579-3086-4C0B-9FED-F6164D69142F}" srcOrd="2" destOrd="0" presId="urn:microsoft.com/office/officeart/2018/2/layout/IconVerticalSolidList"/>
    <dgm:cxn modelId="{FBD585C9-A95B-40A8-99C8-790DB10E77ED}" type="presParOf" srcId="{CF9E1579-3086-4C0B-9FED-F6164D69142F}" destId="{BB634156-67E7-4C36-AC99-1B05EB1168EF}" srcOrd="0" destOrd="0" presId="urn:microsoft.com/office/officeart/2018/2/layout/IconVerticalSolidList"/>
    <dgm:cxn modelId="{AE087863-CD18-4E5F-B8F4-6BACE9169B9B}" type="presParOf" srcId="{CF9E1579-3086-4C0B-9FED-F6164D69142F}" destId="{99867A1B-1AE9-4489-8814-BD9AA299DB49}" srcOrd="1" destOrd="0" presId="urn:microsoft.com/office/officeart/2018/2/layout/IconVerticalSolidList"/>
    <dgm:cxn modelId="{A26CB0BB-CC26-48D5-9573-0A6E7C9644E7}" type="presParOf" srcId="{CF9E1579-3086-4C0B-9FED-F6164D69142F}" destId="{193B01A1-4E60-4BDB-8914-85D6819DB2D7}" srcOrd="2" destOrd="0" presId="urn:microsoft.com/office/officeart/2018/2/layout/IconVerticalSolidList"/>
    <dgm:cxn modelId="{F78AB55A-1AB9-4B58-8B5B-50E7BE437054}" type="presParOf" srcId="{CF9E1579-3086-4C0B-9FED-F6164D69142F}" destId="{021E4203-9108-4275-929D-8136ABFDDD67}" srcOrd="3" destOrd="0" presId="urn:microsoft.com/office/officeart/2018/2/layout/IconVerticalSolidList"/>
    <dgm:cxn modelId="{B5CA3606-F149-4ED4-9522-EF4F6F7D4ADF}" type="presParOf" srcId="{81F35910-8A69-40DC-86A5-0A92994C795F}" destId="{1DB859E8-87C3-43E1-931A-22172ABE074D}" srcOrd="3" destOrd="0" presId="urn:microsoft.com/office/officeart/2018/2/layout/IconVerticalSolidList"/>
    <dgm:cxn modelId="{653C7E9E-888B-4087-87B2-5F55D0AED807}" type="presParOf" srcId="{81F35910-8A69-40DC-86A5-0A92994C795F}" destId="{F62B4D20-E1AD-44EC-A8AA-68E9D49A4E3F}" srcOrd="4" destOrd="0" presId="urn:microsoft.com/office/officeart/2018/2/layout/IconVerticalSolidList"/>
    <dgm:cxn modelId="{8B1C4C36-DDBA-4159-AE36-83954F98B4CB}" type="presParOf" srcId="{F62B4D20-E1AD-44EC-A8AA-68E9D49A4E3F}" destId="{B6405E0D-4351-4B8D-A498-79D3E3A1E024}" srcOrd="0" destOrd="0" presId="urn:microsoft.com/office/officeart/2018/2/layout/IconVerticalSolidList"/>
    <dgm:cxn modelId="{3F4AC367-1D15-419E-96BF-2CB2BAB39152}" type="presParOf" srcId="{F62B4D20-E1AD-44EC-A8AA-68E9D49A4E3F}" destId="{8E5F39B2-C046-41E8-AC43-452B2C401724}" srcOrd="1" destOrd="0" presId="urn:microsoft.com/office/officeart/2018/2/layout/IconVerticalSolidList"/>
    <dgm:cxn modelId="{318D7590-5CAC-4115-A0F3-65D2AD1E4439}" type="presParOf" srcId="{F62B4D20-E1AD-44EC-A8AA-68E9D49A4E3F}" destId="{34CE917E-9ABF-45DC-848E-568F7A7E8F50}" srcOrd="2" destOrd="0" presId="urn:microsoft.com/office/officeart/2018/2/layout/IconVerticalSolidList"/>
    <dgm:cxn modelId="{738046DB-4D94-425D-B036-9EC7AC737FE3}" type="presParOf" srcId="{F62B4D20-E1AD-44EC-A8AA-68E9D49A4E3F}" destId="{E150842C-C8AE-4B71-B40A-BEE786DE4886}" srcOrd="3" destOrd="0" presId="urn:microsoft.com/office/officeart/2018/2/layout/IconVerticalSolidList"/>
    <dgm:cxn modelId="{359317C7-0BD1-4E2D-97D3-84DD52DFD202}" type="presParOf" srcId="{81F35910-8A69-40DC-86A5-0A92994C795F}" destId="{CC5D6BF6-777A-49ED-B7B3-BCC9ED614D41}" srcOrd="5" destOrd="0" presId="urn:microsoft.com/office/officeart/2018/2/layout/IconVerticalSolidList"/>
    <dgm:cxn modelId="{70B395EF-8BF3-4472-BEEF-28967694EFA6}" type="presParOf" srcId="{81F35910-8A69-40DC-86A5-0A92994C795F}" destId="{86BE72C7-6768-40AC-B810-BC4B989DD975}" srcOrd="6" destOrd="0" presId="urn:microsoft.com/office/officeart/2018/2/layout/IconVerticalSolidList"/>
    <dgm:cxn modelId="{83E6CA99-479C-43B6-97D4-FCABFC2F305C}" type="presParOf" srcId="{86BE72C7-6768-40AC-B810-BC4B989DD975}" destId="{A96E21E9-B390-450B-9B91-F2B3001F11C7}" srcOrd="0" destOrd="0" presId="urn:microsoft.com/office/officeart/2018/2/layout/IconVerticalSolidList"/>
    <dgm:cxn modelId="{FB02073B-2476-4290-B0F3-A14F155226A7}" type="presParOf" srcId="{86BE72C7-6768-40AC-B810-BC4B989DD975}" destId="{DED5AB63-3BDD-4E3F-9701-6D60CC846869}" srcOrd="1" destOrd="0" presId="urn:microsoft.com/office/officeart/2018/2/layout/IconVerticalSolidList"/>
    <dgm:cxn modelId="{5C710826-3F88-41F3-97C3-55D305B00888}" type="presParOf" srcId="{86BE72C7-6768-40AC-B810-BC4B989DD975}" destId="{9A338913-67D4-4811-B6B4-503B29D9A6DD}" srcOrd="2" destOrd="0" presId="urn:microsoft.com/office/officeart/2018/2/layout/IconVerticalSolidList"/>
    <dgm:cxn modelId="{8F957F4E-7073-4A97-A3ED-27784D905FEC}" type="presParOf" srcId="{86BE72C7-6768-40AC-B810-BC4B989DD975}" destId="{A9D53E13-A20E-4DFA-BBF1-7C4D600CDC12}" srcOrd="3" destOrd="0" presId="urn:microsoft.com/office/officeart/2018/2/layout/IconVerticalSolidList"/>
    <dgm:cxn modelId="{AE5D14F2-A4F8-444D-B051-9A6E9D5E2AC3}" type="presParOf" srcId="{81F35910-8A69-40DC-86A5-0A92994C795F}" destId="{C766C2E9-B298-4B41-9917-79F4149B88B1}" srcOrd="7" destOrd="0" presId="urn:microsoft.com/office/officeart/2018/2/layout/IconVerticalSolidList"/>
    <dgm:cxn modelId="{3D69A4E9-EC3F-4D7F-BF14-B020C159F485}" type="presParOf" srcId="{81F35910-8A69-40DC-86A5-0A92994C795F}" destId="{1863880F-AA22-4EEE-9A3B-D0B312B7BE88}" srcOrd="8" destOrd="0" presId="urn:microsoft.com/office/officeart/2018/2/layout/IconVerticalSolidList"/>
    <dgm:cxn modelId="{9CFEFE22-DD49-422B-95CD-C4BECC4DFAFB}" type="presParOf" srcId="{1863880F-AA22-4EEE-9A3B-D0B312B7BE88}" destId="{5AE9D4BB-0BBC-44BF-BE44-A3C025A67EED}" srcOrd="0" destOrd="0" presId="urn:microsoft.com/office/officeart/2018/2/layout/IconVerticalSolidList"/>
    <dgm:cxn modelId="{07009BC1-FECA-41F3-A55F-26E337798F88}" type="presParOf" srcId="{1863880F-AA22-4EEE-9A3B-D0B312B7BE88}" destId="{CF9F2590-536D-459E-9438-779F27BD0D9D}" srcOrd="1" destOrd="0" presId="urn:microsoft.com/office/officeart/2018/2/layout/IconVerticalSolidList"/>
    <dgm:cxn modelId="{8A7E8662-97F5-428B-AFAB-BB2D74A3D66D}" type="presParOf" srcId="{1863880F-AA22-4EEE-9A3B-D0B312B7BE88}" destId="{CA58A96C-091D-4CEA-A209-819407A68C0A}" srcOrd="2" destOrd="0" presId="urn:microsoft.com/office/officeart/2018/2/layout/IconVerticalSolidList"/>
    <dgm:cxn modelId="{AAD9A23A-5FC2-41C6-9E8B-DF53412B28C5}" type="presParOf" srcId="{1863880F-AA22-4EEE-9A3B-D0B312B7BE88}" destId="{85E188F5-F266-4E2A-93DC-67D0E562320A}" srcOrd="3" destOrd="0" presId="urn:microsoft.com/office/officeart/2018/2/layout/IconVerticalSolidList"/>
    <dgm:cxn modelId="{6DE9EE09-1822-4C06-B6A6-8B5B379BCFAC}" type="presParOf" srcId="{1863880F-AA22-4EEE-9A3B-D0B312B7BE88}" destId="{B33003ED-5442-4712-84D3-4ADDA519FC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 err="1"/>
            <a:t>Dispne</a:t>
          </a:r>
          <a:r>
            <a:rPr lang="tr-TR" baseline="0" dirty="0"/>
            <a:t>, baş ağrısı, görme bozuklukları, nöbet</a:t>
          </a:r>
          <a:endParaRPr lang="en-US" dirty="0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Yüksek KB, </a:t>
          </a:r>
          <a:r>
            <a:rPr lang="tr-TR" baseline="0" dirty="0" err="1"/>
            <a:t>proteinüri</a:t>
          </a:r>
          <a:r>
            <a:rPr lang="tr-TR" baseline="0" dirty="0"/>
            <a:t>(şart değil), </a:t>
          </a:r>
          <a:r>
            <a:rPr lang="tr-TR" baseline="0" dirty="0" err="1"/>
            <a:t>trombositopeni</a:t>
          </a:r>
          <a:r>
            <a:rPr lang="tr-TR" baseline="0" dirty="0"/>
            <a:t>, </a:t>
          </a:r>
          <a:r>
            <a:rPr lang="tr-TR" baseline="0" dirty="0" err="1"/>
            <a:t>renal</a:t>
          </a:r>
          <a:r>
            <a:rPr lang="tr-TR" baseline="0" dirty="0"/>
            <a:t> yetmezlik, artmış KC enzimleri</a:t>
          </a:r>
          <a:endParaRPr lang="en-US" dirty="0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 err="1"/>
            <a:t>Hidralazin</a:t>
          </a:r>
          <a:r>
            <a:rPr lang="tr-TR" baseline="0" dirty="0"/>
            <a:t>, </a:t>
          </a:r>
          <a:r>
            <a:rPr lang="tr-TR" baseline="0" dirty="0" err="1"/>
            <a:t>labetolol</a:t>
          </a:r>
          <a:r>
            <a:rPr lang="tr-TR" baseline="0" dirty="0"/>
            <a:t>, </a:t>
          </a:r>
          <a:r>
            <a:rPr lang="tr-TR" baseline="0" dirty="0" err="1"/>
            <a:t>nifedipin</a:t>
          </a:r>
          <a:r>
            <a:rPr lang="tr-TR" baseline="0" dirty="0"/>
            <a:t>(PO) ilk tercihler</a:t>
          </a:r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IV ve PO tedavi: </a:t>
          </a:r>
          <a:r>
            <a:rPr lang="tr-TR" baseline="0" dirty="0" err="1"/>
            <a:t>Hidralazin</a:t>
          </a:r>
          <a:r>
            <a:rPr lang="tr-TR" baseline="0" dirty="0"/>
            <a:t>, </a:t>
          </a:r>
          <a:r>
            <a:rPr lang="tr-TR" baseline="0" dirty="0" err="1"/>
            <a:t>Labetolol</a:t>
          </a:r>
          <a:r>
            <a:rPr lang="tr-TR" baseline="0" dirty="0"/>
            <a:t>, </a:t>
          </a:r>
          <a:r>
            <a:rPr lang="tr-TR" baseline="0" dirty="0" err="1"/>
            <a:t>Nifedipin</a:t>
          </a:r>
          <a:r>
            <a:rPr lang="tr-TR" baseline="0" dirty="0"/>
            <a:t>(PO)</a:t>
          </a:r>
          <a:endParaRPr lang="en-US" dirty="0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/>
            <a:t>Tedavi Hedefi: </a:t>
          </a:r>
          <a:endParaRPr lang="en-US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baseline="0" dirty="0"/>
            <a:t>İlk 1 saat içinde SKB&lt;140 </a:t>
          </a:r>
          <a:r>
            <a:rPr lang="tr-TR" sz="1400" baseline="0" dirty="0" err="1"/>
            <a:t>mmHg</a:t>
          </a:r>
          <a:endParaRPr lang="en-US" sz="1400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24BFA7C1-8B25-44F5-AD2E-AED8F357E9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100" baseline="0" dirty="0" err="1"/>
            <a:t>Labetolol</a:t>
          </a:r>
          <a:r>
            <a:rPr lang="tr-TR" sz="1100" baseline="0" dirty="0"/>
            <a:t>: </a:t>
          </a:r>
          <a:r>
            <a:rPr lang="tr-TR" sz="1100" baseline="0" dirty="0" err="1"/>
            <a:t>Fetal</a:t>
          </a:r>
          <a:r>
            <a:rPr lang="tr-TR" sz="1100" baseline="0" dirty="0"/>
            <a:t> </a:t>
          </a:r>
          <a:r>
            <a:rPr lang="tr-TR" sz="1100" baseline="0" dirty="0" err="1"/>
            <a:t>bradikardi</a:t>
          </a:r>
          <a:r>
            <a:rPr lang="tr-TR" sz="1100" baseline="0" dirty="0"/>
            <a:t>, KY,KOAH, Astımda riskli</a:t>
          </a:r>
        </a:p>
      </dgm:t>
    </dgm:pt>
    <dgm:pt modelId="{81A5BE75-1304-403E-B63D-6DFB1CE576C8}" type="parTrans" cxnId="{A175E4A3-5570-4B34-B63C-ABFA079C2D04}">
      <dgm:prSet/>
      <dgm:spPr/>
      <dgm:t>
        <a:bodyPr/>
        <a:lstStyle/>
        <a:p>
          <a:endParaRPr lang="tr-TR"/>
        </a:p>
      </dgm:t>
    </dgm:pt>
    <dgm:pt modelId="{F853E7BC-A1C4-49AB-9B6A-724B412D3C99}" type="sibTrans" cxnId="{A175E4A3-5570-4B34-B63C-ABFA079C2D04}">
      <dgm:prSet/>
      <dgm:spPr/>
      <dgm:t>
        <a:bodyPr/>
        <a:lstStyle/>
        <a:p>
          <a:endParaRPr lang="tr-TR"/>
        </a:p>
      </dgm:t>
    </dgm:pt>
    <dgm:pt modelId="{6ECC6272-5B74-4EEE-895C-0F61BF2366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100" baseline="0" dirty="0" err="1"/>
            <a:t>Hidralazin</a:t>
          </a:r>
          <a:r>
            <a:rPr lang="tr-TR" sz="1100" baseline="0" dirty="0"/>
            <a:t>: </a:t>
          </a:r>
          <a:r>
            <a:rPr lang="tr-TR" sz="1100" baseline="0" dirty="0" err="1"/>
            <a:t>reflex</a:t>
          </a:r>
          <a:r>
            <a:rPr lang="tr-TR" sz="1100" baseline="0" dirty="0"/>
            <a:t> taşikardi ve HT</a:t>
          </a:r>
        </a:p>
      </dgm:t>
    </dgm:pt>
    <dgm:pt modelId="{ACA43540-7428-4BE1-B74E-96CB66987B07}" type="parTrans" cxnId="{8E18CF2E-69FC-4415-95EB-EB17A557CF2E}">
      <dgm:prSet/>
      <dgm:spPr/>
      <dgm:t>
        <a:bodyPr/>
        <a:lstStyle/>
        <a:p>
          <a:endParaRPr lang="tr-TR"/>
        </a:p>
      </dgm:t>
    </dgm:pt>
    <dgm:pt modelId="{5353B36A-E1DB-4C6B-9BC3-58C7F102E232}" type="sibTrans" cxnId="{8E18CF2E-69FC-4415-95EB-EB17A557CF2E}">
      <dgm:prSet/>
      <dgm:spPr/>
      <dgm:t>
        <a:bodyPr/>
        <a:lstStyle/>
        <a:p>
          <a:endParaRPr lang="tr-TR"/>
        </a:p>
      </dgm:t>
    </dgm:pt>
    <dgm:pt modelId="{D3C28DAB-1A4E-4F7B-9A6A-CEC230B5C0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100" baseline="0" dirty="0" err="1"/>
            <a:t>Nifedipin</a:t>
          </a:r>
          <a:r>
            <a:rPr lang="tr-TR" sz="1100" baseline="0" dirty="0"/>
            <a:t>: aşırı hipotansiyon</a:t>
          </a:r>
        </a:p>
      </dgm:t>
    </dgm:pt>
    <dgm:pt modelId="{F5C57098-8436-46C2-A85C-F6E02C10E227}" type="parTrans" cxnId="{C3867CEE-7D08-4102-872E-E9B3635E4E4B}">
      <dgm:prSet/>
      <dgm:spPr/>
      <dgm:t>
        <a:bodyPr/>
        <a:lstStyle/>
        <a:p>
          <a:endParaRPr lang="tr-TR"/>
        </a:p>
      </dgm:t>
    </dgm:pt>
    <dgm:pt modelId="{370A7A47-9D34-4F05-B535-32F73E8A57C8}" type="sibTrans" cxnId="{C3867CEE-7D08-4102-872E-E9B3635E4E4B}">
      <dgm:prSet/>
      <dgm:spPr/>
      <dgm:t>
        <a:bodyPr/>
        <a:lstStyle/>
        <a:p>
          <a:endParaRPr lang="tr-TR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ile kadın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7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7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Ünlem işareti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7">
        <dgm:presLayoutVars>
          <dgm:chMax val="0"/>
          <dgm:chPref val="0"/>
        </dgm:presLayoutVars>
      </dgm:prSet>
      <dgm:spPr/>
    </dgm:pt>
    <dgm:pt modelId="{79763ECF-7D9C-42FD-A22E-F8AEFBC1F0AA}" type="pres">
      <dgm:prSet presAssocID="{BF6A1B1E-AF28-4A5A-96C4-A4E2297572E9}" presName="desTx" presStyleLbl="revTx" presStyleIdx="3" presStyleCnt="7">
        <dgm:presLayoutVars/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4" presStyleCnt="7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5" presStyleCnt="7">
        <dgm:presLayoutVars>
          <dgm:chMax val="0"/>
          <dgm:chPref val="0"/>
        </dgm:presLayoutVars>
      </dgm:prSet>
      <dgm:spPr/>
    </dgm:pt>
    <dgm:pt modelId="{B33003ED-5442-4712-84D3-4ADDA519FC2E}" type="pres">
      <dgm:prSet presAssocID="{28BDA71A-4705-4E1F-AC32-4620ECB2C2D5}" presName="desTx" presStyleLbl="revTx" presStyleIdx="6" presStyleCnt="7">
        <dgm:presLayoutVars/>
      </dgm:prSet>
      <dgm:spPr/>
    </dgm:pt>
  </dgm:ptLst>
  <dgm:cxnLst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8E18CF2E-69FC-4415-95EB-EB17A557CF2E}" srcId="{BF6A1B1E-AF28-4A5A-96C4-A4E2297572E9}" destId="{6ECC6272-5B74-4EEE-895C-0F61BF2366A9}" srcOrd="0" destOrd="0" parTransId="{ACA43540-7428-4BE1-B74E-96CB66987B07}" sibTransId="{5353B36A-E1DB-4C6B-9BC3-58C7F102E232}"/>
    <dgm:cxn modelId="{E9637038-7051-4D0A-994B-8BA97A3ED7E7}" type="presOf" srcId="{2CF926A4-952E-46AE-BA83-B9E4758E858B}" destId="{A9D53E13-A20E-4DFA-BBF1-7C4D600CDC12}" srcOrd="0" destOrd="0" presId="urn:microsoft.com/office/officeart/2018/2/layout/IconVerticalSolidList"/>
    <dgm:cxn modelId="{00B1EF5B-C6B0-4DEB-8EFB-4E93A9AF7385}" type="presOf" srcId="{6ECC6272-5B74-4EEE-895C-0F61BF2366A9}" destId="{79763ECF-7D9C-42FD-A22E-F8AEFBC1F0AA}" srcOrd="0" destOrd="0" presId="urn:microsoft.com/office/officeart/2018/2/layout/IconVerticalSolidList"/>
    <dgm:cxn modelId="{6DF29B49-DF9F-42E2-B538-2AD2B8C26797}" type="presOf" srcId="{BF6A1B1E-AF28-4A5A-96C4-A4E2297572E9}" destId="{E150842C-C8AE-4B71-B40A-BEE786DE4886}" srcOrd="0" destOrd="0" presId="urn:microsoft.com/office/officeart/2018/2/layout/IconVerticalSolidList"/>
    <dgm:cxn modelId="{85711B6C-8692-4211-B74A-7C3517200F60}" type="presOf" srcId="{09EF22DF-A2E4-4E70-ACE5-D0BC5FE9EBDC}" destId="{81F35910-8A69-40DC-86A5-0A92994C795F}" srcOrd="0" destOrd="0" presId="urn:microsoft.com/office/officeart/2018/2/layout/IconVerticalSolidList"/>
    <dgm:cxn modelId="{3424A06F-8EA0-4E25-8C87-59C133436464}" type="presOf" srcId="{D3C28DAB-1A4E-4F7B-9A6A-CEC230B5C036}" destId="{79763ECF-7D9C-42FD-A22E-F8AEFBC1F0AA}" srcOrd="0" destOrd="2" presId="urn:microsoft.com/office/officeart/2018/2/layout/IconVerticalSolidList"/>
    <dgm:cxn modelId="{025DEE71-2DFF-4D05-BCCF-030458B3E130}" type="presOf" srcId="{C55FB3FD-370D-4804-9EEA-66343D40270E}" destId="{021E4203-9108-4275-929D-8136ABFDDD67}" srcOrd="0" destOrd="0" presId="urn:microsoft.com/office/officeart/2018/2/layout/IconVerticalSolidList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399F8C9B-7446-4A1F-9313-1588A207102C}" type="presOf" srcId="{5B3B413F-8BCA-4059-A34B-D63A584066C0}" destId="{356E72A7-9653-4D2E-A0D3-4B5964AFEE98}" srcOrd="0" destOrd="0" presId="urn:microsoft.com/office/officeart/2018/2/layout/IconVerticalSolidList"/>
    <dgm:cxn modelId="{A3E9369D-8FB4-4608-8E4B-495B81E74FFD}" type="presOf" srcId="{28BDA71A-4705-4E1F-AC32-4620ECB2C2D5}" destId="{85E188F5-F266-4E2A-93DC-67D0E562320A}" srcOrd="0" destOrd="0" presId="urn:microsoft.com/office/officeart/2018/2/layout/IconVerticalSolidList"/>
    <dgm:cxn modelId="{A175E4A3-5570-4B34-B63C-ABFA079C2D04}" srcId="{BF6A1B1E-AF28-4A5A-96C4-A4E2297572E9}" destId="{24BFA7C1-8B25-44F5-AD2E-AED8F357E9B7}" srcOrd="1" destOrd="0" parTransId="{81A5BE75-1304-403E-B63D-6DFB1CE576C8}" sibTransId="{F853E7BC-A1C4-49AB-9B6A-724B412D3C99}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CF31B8D2-6036-4770-9159-C9688F2637A4}" type="presOf" srcId="{24BFA7C1-8B25-44F5-AD2E-AED8F357E9B7}" destId="{79763ECF-7D9C-42FD-A22E-F8AEFBC1F0AA}" srcOrd="0" destOrd="1" presId="urn:microsoft.com/office/officeart/2018/2/layout/IconVerticalSolidList"/>
    <dgm:cxn modelId="{C502FEE2-C418-42ED-BD64-BCEC2C7ACC27}" type="presOf" srcId="{86F194BA-86B4-4034-A170-5AE654097EB8}" destId="{B33003ED-5442-4712-84D3-4ADDA519FC2E}" srcOrd="0" destOrd="0" presId="urn:microsoft.com/office/officeart/2018/2/layout/IconVerticalSolidList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C3867CEE-7D08-4102-872E-E9B3635E4E4B}" srcId="{BF6A1B1E-AF28-4A5A-96C4-A4E2297572E9}" destId="{D3C28DAB-1A4E-4F7B-9A6A-CEC230B5C036}" srcOrd="2" destOrd="0" parTransId="{F5C57098-8436-46C2-A85C-F6E02C10E227}" sibTransId="{370A7A47-9D34-4F05-B535-32F73E8A57C8}"/>
    <dgm:cxn modelId="{53FCE0CD-C704-4F08-A300-5C52A18D8E51}" type="presParOf" srcId="{81F35910-8A69-40DC-86A5-0A92994C795F}" destId="{25481406-CCA5-41FA-975A-3EDFC29D2C1A}" srcOrd="0" destOrd="0" presId="urn:microsoft.com/office/officeart/2018/2/layout/IconVerticalSolidList"/>
    <dgm:cxn modelId="{B6EEAB25-DAC6-4495-9217-466AAD9A023B}" type="presParOf" srcId="{25481406-CCA5-41FA-975A-3EDFC29D2C1A}" destId="{CAB27EBE-45A6-4A00-95F6-46BB07CDF2BF}" srcOrd="0" destOrd="0" presId="urn:microsoft.com/office/officeart/2018/2/layout/IconVerticalSolidList"/>
    <dgm:cxn modelId="{161469AC-0093-4C70-BF39-12749EEDFE6A}" type="presParOf" srcId="{25481406-CCA5-41FA-975A-3EDFC29D2C1A}" destId="{B1B089C0-8906-4AFA-A4EE-D48E104DBF98}" srcOrd="1" destOrd="0" presId="urn:microsoft.com/office/officeart/2018/2/layout/IconVerticalSolidList"/>
    <dgm:cxn modelId="{F693D682-5C74-4E3A-B3EC-A919569FCD63}" type="presParOf" srcId="{25481406-CCA5-41FA-975A-3EDFC29D2C1A}" destId="{273C49C1-5E21-45D2-9CED-082D4319DA67}" srcOrd="2" destOrd="0" presId="urn:microsoft.com/office/officeart/2018/2/layout/IconVerticalSolidList"/>
    <dgm:cxn modelId="{AE00266A-0047-4665-BED5-D8BDF0F456D0}" type="presParOf" srcId="{25481406-CCA5-41FA-975A-3EDFC29D2C1A}" destId="{356E72A7-9653-4D2E-A0D3-4B5964AFEE98}" srcOrd="3" destOrd="0" presId="urn:microsoft.com/office/officeart/2018/2/layout/IconVerticalSolidList"/>
    <dgm:cxn modelId="{84D6B630-944D-4E1A-B7B9-EAE16AFA53FA}" type="presParOf" srcId="{81F35910-8A69-40DC-86A5-0A92994C795F}" destId="{6D0BB7E5-A617-475D-85C0-24E8B7DDEF4D}" srcOrd="1" destOrd="0" presId="urn:microsoft.com/office/officeart/2018/2/layout/IconVerticalSolidList"/>
    <dgm:cxn modelId="{7C9272C6-3C95-4F79-A09D-E528107ABDC2}" type="presParOf" srcId="{81F35910-8A69-40DC-86A5-0A92994C795F}" destId="{CF9E1579-3086-4C0B-9FED-F6164D69142F}" srcOrd="2" destOrd="0" presId="urn:microsoft.com/office/officeart/2018/2/layout/IconVerticalSolidList"/>
    <dgm:cxn modelId="{FBD585C9-A95B-40A8-99C8-790DB10E77ED}" type="presParOf" srcId="{CF9E1579-3086-4C0B-9FED-F6164D69142F}" destId="{BB634156-67E7-4C36-AC99-1B05EB1168EF}" srcOrd="0" destOrd="0" presId="urn:microsoft.com/office/officeart/2018/2/layout/IconVerticalSolidList"/>
    <dgm:cxn modelId="{AE087863-CD18-4E5F-B8F4-6BACE9169B9B}" type="presParOf" srcId="{CF9E1579-3086-4C0B-9FED-F6164D69142F}" destId="{99867A1B-1AE9-4489-8814-BD9AA299DB49}" srcOrd="1" destOrd="0" presId="urn:microsoft.com/office/officeart/2018/2/layout/IconVerticalSolidList"/>
    <dgm:cxn modelId="{A26CB0BB-CC26-48D5-9573-0A6E7C9644E7}" type="presParOf" srcId="{CF9E1579-3086-4C0B-9FED-F6164D69142F}" destId="{193B01A1-4E60-4BDB-8914-85D6819DB2D7}" srcOrd="2" destOrd="0" presId="urn:microsoft.com/office/officeart/2018/2/layout/IconVerticalSolidList"/>
    <dgm:cxn modelId="{F78AB55A-1AB9-4B58-8B5B-50E7BE437054}" type="presParOf" srcId="{CF9E1579-3086-4C0B-9FED-F6164D69142F}" destId="{021E4203-9108-4275-929D-8136ABFDDD67}" srcOrd="3" destOrd="0" presId="urn:microsoft.com/office/officeart/2018/2/layout/IconVerticalSolidList"/>
    <dgm:cxn modelId="{B5CA3606-F149-4ED4-9522-EF4F6F7D4ADF}" type="presParOf" srcId="{81F35910-8A69-40DC-86A5-0A92994C795F}" destId="{1DB859E8-87C3-43E1-931A-22172ABE074D}" srcOrd="3" destOrd="0" presId="urn:microsoft.com/office/officeart/2018/2/layout/IconVerticalSolidList"/>
    <dgm:cxn modelId="{653C7E9E-888B-4087-87B2-5F55D0AED807}" type="presParOf" srcId="{81F35910-8A69-40DC-86A5-0A92994C795F}" destId="{F62B4D20-E1AD-44EC-A8AA-68E9D49A4E3F}" srcOrd="4" destOrd="0" presId="urn:microsoft.com/office/officeart/2018/2/layout/IconVerticalSolidList"/>
    <dgm:cxn modelId="{8B1C4C36-DDBA-4159-AE36-83954F98B4CB}" type="presParOf" srcId="{F62B4D20-E1AD-44EC-A8AA-68E9D49A4E3F}" destId="{B6405E0D-4351-4B8D-A498-79D3E3A1E024}" srcOrd="0" destOrd="0" presId="urn:microsoft.com/office/officeart/2018/2/layout/IconVerticalSolidList"/>
    <dgm:cxn modelId="{3F4AC367-1D15-419E-96BF-2CB2BAB39152}" type="presParOf" srcId="{F62B4D20-E1AD-44EC-A8AA-68E9D49A4E3F}" destId="{8E5F39B2-C046-41E8-AC43-452B2C401724}" srcOrd="1" destOrd="0" presId="urn:microsoft.com/office/officeart/2018/2/layout/IconVerticalSolidList"/>
    <dgm:cxn modelId="{318D7590-5CAC-4115-A0F3-65D2AD1E4439}" type="presParOf" srcId="{F62B4D20-E1AD-44EC-A8AA-68E9D49A4E3F}" destId="{34CE917E-9ABF-45DC-848E-568F7A7E8F50}" srcOrd="2" destOrd="0" presId="urn:microsoft.com/office/officeart/2018/2/layout/IconVerticalSolidList"/>
    <dgm:cxn modelId="{738046DB-4D94-425D-B036-9EC7AC737FE3}" type="presParOf" srcId="{F62B4D20-E1AD-44EC-A8AA-68E9D49A4E3F}" destId="{E150842C-C8AE-4B71-B40A-BEE786DE4886}" srcOrd="3" destOrd="0" presId="urn:microsoft.com/office/officeart/2018/2/layout/IconVerticalSolidList"/>
    <dgm:cxn modelId="{03253F49-23E9-4298-B229-4EE4B9E6505A}" type="presParOf" srcId="{F62B4D20-E1AD-44EC-A8AA-68E9D49A4E3F}" destId="{79763ECF-7D9C-42FD-A22E-F8AEFBC1F0AA}" srcOrd="4" destOrd="0" presId="urn:microsoft.com/office/officeart/2018/2/layout/IconVerticalSolidList"/>
    <dgm:cxn modelId="{359317C7-0BD1-4E2D-97D3-84DD52DFD202}" type="presParOf" srcId="{81F35910-8A69-40DC-86A5-0A92994C795F}" destId="{CC5D6BF6-777A-49ED-B7B3-BCC9ED614D41}" srcOrd="5" destOrd="0" presId="urn:microsoft.com/office/officeart/2018/2/layout/IconVerticalSolidList"/>
    <dgm:cxn modelId="{70B395EF-8BF3-4472-BEEF-28967694EFA6}" type="presParOf" srcId="{81F35910-8A69-40DC-86A5-0A92994C795F}" destId="{86BE72C7-6768-40AC-B810-BC4B989DD975}" srcOrd="6" destOrd="0" presId="urn:microsoft.com/office/officeart/2018/2/layout/IconVerticalSolidList"/>
    <dgm:cxn modelId="{83E6CA99-479C-43B6-97D4-FCABFC2F305C}" type="presParOf" srcId="{86BE72C7-6768-40AC-B810-BC4B989DD975}" destId="{A96E21E9-B390-450B-9B91-F2B3001F11C7}" srcOrd="0" destOrd="0" presId="urn:microsoft.com/office/officeart/2018/2/layout/IconVerticalSolidList"/>
    <dgm:cxn modelId="{FB02073B-2476-4290-B0F3-A14F155226A7}" type="presParOf" srcId="{86BE72C7-6768-40AC-B810-BC4B989DD975}" destId="{DED5AB63-3BDD-4E3F-9701-6D60CC846869}" srcOrd="1" destOrd="0" presId="urn:microsoft.com/office/officeart/2018/2/layout/IconVerticalSolidList"/>
    <dgm:cxn modelId="{5C710826-3F88-41F3-97C3-55D305B00888}" type="presParOf" srcId="{86BE72C7-6768-40AC-B810-BC4B989DD975}" destId="{9A338913-67D4-4811-B6B4-503B29D9A6DD}" srcOrd="2" destOrd="0" presId="urn:microsoft.com/office/officeart/2018/2/layout/IconVerticalSolidList"/>
    <dgm:cxn modelId="{8F957F4E-7073-4A97-A3ED-27784D905FEC}" type="presParOf" srcId="{86BE72C7-6768-40AC-B810-BC4B989DD975}" destId="{A9D53E13-A20E-4DFA-BBF1-7C4D600CDC12}" srcOrd="3" destOrd="0" presId="urn:microsoft.com/office/officeart/2018/2/layout/IconVerticalSolidList"/>
    <dgm:cxn modelId="{AE5D14F2-A4F8-444D-B051-9A6E9D5E2AC3}" type="presParOf" srcId="{81F35910-8A69-40DC-86A5-0A92994C795F}" destId="{C766C2E9-B298-4B41-9917-79F4149B88B1}" srcOrd="7" destOrd="0" presId="urn:microsoft.com/office/officeart/2018/2/layout/IconVerticalSolidList"/>
    <dgm:cxn modelId="{3D69A4E9-EC3F-4D7F-BF14-B020C159F485}" type="presParOf" srcId="{81F35910-8A69-40DC-86A5-0A92994C795F}" destId="{1863880F-AA22-4EEE-9A3B-D0B312B7BE88}" srcOrd="8" destOrd="0" presId="urn:microsoft.com/office/officeart/2018/2/layout/IconVerticalSolidList"/>
    <dgm:cxn modelId="{9CFEFE22-DD49-422B-95CD-C4BECC4DFAFB}" type="presParOf" srcId="{1863880F-AA22-4EEE-9A3B-D0B312B7BE88}" destId="{5AE9D4BB-0BBC-44BF-BE44-A3C025A67EED}" srcOrd="0" destOrd="0" presId="urn:microsoft.com/office/officeart/2018/2/layout/IconVerticalSolidList"/>
    <dgm:cxn modelId="{07009BC1-FECA-41F3-A55F-26E337798F88}" type="presParOf" srcId="{1863880F-AA22-4EEE-9A3B-D0B312B7BE88}" destId="{CF9F2590-536D-459E-9438-779F27BD0D9D}" srcOrd="1" destOrd="0" presId="urn:microsoft.com/office/officeart/2018/2/layout/IconVerticalSolidList"/>
    <dgm:cxn modelId="{8A7E8662-97F5-428B-AFAB-BB2D74A3D66D}" type="presParOf" srcId="{1863880F-AA22-4EEE-9A3B-D0B312B7BE88}" destId="{CA58A96C-091D-4CEA-A209-819407A68C0A}" srcOrd="2" destOrd="0" presId="urn:microsoft.com/office/officeart/2018/2/layout/IconVerticalSolidList"/>
    <dgm:cxn modelId="{AAD9A23A-5FC2-41C6-9E8B-DF53412B28C5}" type="presParOf" srcId="{1863880F-AA22-4EEE-9A3B-D0B312B7BE88}" destId="{85E188F5-F266-4E2A-93DC-67D0E562320A}" srcOrd="3" destOrd="0" presId="urn:microsoft.com/office/officeart/2018/2/layout/IconVerticalSolidList"/>
    <dgm:cxn modelId="{6DE9EE09-1822-4C06-B6A6-8B5B379BCFAC}" type="presParOf" srcId="{1863880F-AA22-4EEE-9A3B-D0B312B7BE88}" destId="{B33003ED-5442-4712-84D3-4ADDA519FC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Bilinç değişikliği, bulantı-kusma, baş ağrısı</a:t>
          </a:r>
          <a:endParaRPr lang="en-US" dirty="0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 err="1"/>
            <a:t>Papilödem</a:t>
          </a:r>
          <a:r>
            <a:rPr lang="tr-TR" baseline="0" dirty="0"/>
            <a:t>, retinada </a:t>
          </a:r>
          <a:r>
            <a:rPr lang="tr-TR" baseline="0" dirty="0" err="1"/>
            <a:t>hemoraji</a:t>
          </a:r>
          <a:r>
            <a:rPr lang="tr-TR" baseline="0" dirty="0"/>
            <a:t> veya </a:t>
          </a:r>
          <a:r>
            <a:rPr lang="tr-TR" baseline="0" dirty="0" err="1"/>
            <a:t>eksüdalar</a:t>
          </a:r>
          <a:r>
            <a:rPr lang="tr-TR" baseline="0" dirty="0"/>
            <a:t>, Beyin </a:t>
          </a:r>
          <a:r>
            <a:rPr lang="tr-TR" baseline="0" dirty="0" err="1"/>
            <a:t>MR’da</a:t>
          </a:r>
          <a:r>
            <a:rPr lang="tr-TR" baseline="0" dirty="0"/>
            <a:t> ödem</a:t>
          </a:r>
          <a:endParaRPr lang="en-US" dirty="0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serebral</a:t>
          </a:r>
          <a:r>
            <a:rPr lang="tr-TR" dirty="0"/>
            <a:t> </a:t>
          </a:r>
          <a:r>
            <a:rPr lang="tr-TR" dirty="0" err="1"/>
            <a:t>perfüzyonun</a:t>
          </a:r>
          <a:r>
            <a:rPr lang="tr-TR" dirty="0"/>
            <a:t> </a:t>
          </a:r>
          <a:r>
            <a:rPr lang="tr-TR" dirty="0" err="1"/>
            <a:t>otoregülasyonu</a:t>
          </a:r>
          <a:r>
            <a:rPr lang="tr-TR" dirty="0"/>
            <a:t> bozuk, KB hızlı düşürürsen </a:t>
          </a:r>
          <a:r>
            <a:rPr lang="tr-TR" dirty="0" err="1"/>
            <a:t>hipoperfüzyon</a:t>
          </a:r>
          <a:r>
            <a:rPr lang="tr-TR" dirty="0"/>
            <a:t> !!</a:t>
          </a:r>
          <a:endParaRPr lang="en-US" dirty="0"/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IV tedavi: </a:t>
          </a:r>
          <a:r>
            <a:rPr lang="tr-TR" baseline="0" dirty="0" err="1"/>
            <a:t>Labetolol</a:t>
          </a:r>
          <a:r>
            <a:rPr lang="tr-TR" baseline="0" dirty="0"/>
            <a:t>, </a:t>
          </a:r>
          <a:r>
            <a:rPr lang="tr-TR" baseline="0" dirty="0" err="1"/>
            <a:t>Nikardipin</a:t>
          </a:r>
          <a:r>
            <a:rPr lang="tr-TR" baseline="0" dirty="0"/>
            <a:t>, </a:t>
          </a:r>
          <a:r>
            <a:rPr lang="tr-TR" baseline="0" dirty="0" err="1"/>
            <a:t>Klevidipin</a:t>
          </a:r>
          <a:endParaRPr lang="en-US" dirty="0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/>
            <a:t>Tedavi Hedefi: </a:t>
          </a:r>
          <a:endParaRPr lang="en-US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İlk saatte </a:t>
          </a:r>
          <a:r>
            <a:rPr lang="tr-TR" baseline="0" dirty="0" err="1"/>
            <a:t>MAP’ı</a:t>
          </a:r>
          <a:r>
            <a:rPr lang="tr-TR" baseline="0" dirty="0"/>
            <a:t> %20-25 arası düşür</a:t>
          </a:r>
          <a:endParaRPr lang="en-US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3BBB6BB4-52EA-423A-8DA0-A170AEBDA8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dirty="0"/>
            <a:t>Nitrogliserin </a:t>
          </a:r>
          <a:r>
            <a:rPr lang="tr-TR" sz="1400" dirty="0" err="1"/>
            <a:t>otoregülasyonu</a:t>
          </a:r>
          <a:r>
            <a:rPr lang="tr-TR" sz="1400" dirty="0"/>
            <a:t> iyice bozabilir!!</a:t>
          </a:r>
          <a:endParaRPr lang="en-US" sz="1400" dirty="0"/>
        </a:p>
      </dgm:t>
    </dgm:pt>
    <dgm:pt modelId="{AF54834C-AA09-4011-8C91-13B1F72601D9}" type="parTrans" cxnId="{2C7A9BAE-DE04-4146-99CA-493D5BEB9AEE}">
      <dgm:prSet/>
      <dgm:spPr/>
      <dgm:t>
        <a:bodyPr/>
        <a:lstStyle/>
        <a:p>
          <a:endParaRPr lang="tr-TR"/>
        </a:p>
      </dgm:t>
    </dgm:pt>
    <dgm:pt modelId="{F59CF55B-0F9F-42A1-9E6F-A75774E5C432}" type="sibTrans" cxnId="{2C7A9BAE-DE04-4146-99CA-493D5BEB9AEE}">
      <dgm:prSet/>
      <dgm:spPr/>
      <dgm:t>
        <a:bodyPr/>
        <a:lstStyle/>
        <a:p>
          <a:endParaRPr lang="tr-TR"/>
        </a:p>
      </dgm:t>
    </dgm:pt>
    <dgm:pt modelId="{34C5D510-DCBE-4DC3-A33E-20B9E921BE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Daha fazlası </a:t>
          </a:r>
          <a:r>
            <a:rPr lang="tr-TR" dirty="0" err="1"/>
            <a:t>iskemik</a:t>
          </a:r>
          <a:r>
            <a:rPr lang="tr-TR" dirty="0"/>
            <a:t> </a:t>
          </a:r>
          <a:r>
            <a:rPr lang="tr-TR" dirty="0" err="1"/>
            <a:t>enfarkta</a:t>
          </a:r>
          <a:r>
            <a:rPr lang="tr-TR" dirty="0"/>
            <a:t> yol açabilir.</a:t>
          </a:r>
          <a:endParaRPr lang="en-US" dirty="0"/>
        </a:p>
      </dgm:t>
    </dgm:pt>
    <dgm:pt modelId="{2CCF6771-50E1-4AA6-8922-701909924000}" type="parTrans" cxnId="{51471058-3027-42E1-9A56-19E8A292BBAD}">
      <dgm:prSet/>
      <dgm:spPr/>
      <dgm:t>
        <a:bodyPr/>
        <a:lstStyle/>
        <a:p>
          <a:endParaRPr lang="tr-TR"/>
        </a:p>
      </dgm:t>
    </dgm:pt>
    <dgm:pt modelId="{0D9AF4BE-56D1-4B26-8CF2-7FA69B703E2F}" type="sibTrans" cxnId="{51471058-3027-42E1-9A56-19E8A292BBAD}">
      <dgm:prSet/>
      <dgm:spPr/>
      <dgm:t>
        <a:bodyPr/>
        <a:lstStyle/>
        <a:p>
          <a:endParaRPr lang="tr-TR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 içinde beyin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7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özler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7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 custLinFactNeighborX="631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asak işareti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7">
        <dgm:presLayoutVars>
          <dgm:chMax val="0"/>
          <dgm:chPref val="0"/>
        </dgm:presLayoutVars>
      </dgm:prSet>
      <dgm:spPr/>
    </dgm:pt>
    <dgm:pt modelId="{1FDEB3D0-8BFF-4BF4-B677-7A9BC4EF9EF8}" type="pres">
      <dgm:prSet presAssocID="{BF6A1B1E-AF28-4A5A-96C4-A4E2297572E9}" presName="desTx" presStyleLbl="revTx" presStyleIdx="3" presStyleCnt="7">
        <dgm:presLayoutVars/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4" presStyleCnt="7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 custLinFactNeighborX="472" custLinFactNeighborY="470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5" presStyleCnt="7">
        <dgm:presLayoutVars>
          <dgm:chMax val="0"/>
          <dgm:chPref val="0"/>
        </dgm:presLayoutVars>
      </dgm:prSet>
      <dgm:spPr/>
    </dgm:pt>
    <dgm:pt modelId="{B33003ED-5442-4712-84D3-4ADDA519FC2E}" type="pres">
      <dgm:prSet presAssocID="{28BDA71A-4705-4E1F-AC32-4620ECB2C2D5}" presName="desTx" presStyleLbl="revTx" presStyleIdx="6" presStyleCnt="7">
        <dgm:presLayoutVars/>
      </dgm:prSet>
      <dgm:spPr/>
    </dgm:pt>
  </dgm:ptLst>
  <dgm:cxnLst>
    <dgm:cxn modelId="{E3BE7401-64A8-4287-AD13-13F8BFE903E2}" type="presOf" srcId="{3BBB6BB4-52EA-423A-8DA0-A170AEBDA8C5}" destId="{1FDEB3D0-8BFF-4BF4-B677-7A9BC4EF9EF8}" srcOrd="0" destOrd="0" presId="urn:microsoft.com/office/officeart/2018/2/layout/IconVerticalSolidList"/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1A7A5436-45B1-40BA-AD4B-7EB9862BD718}" type="presOf" srcId="{34C5D510-DCBE-4DC3-A33E-20B9E921BE8B}" destId="{B33003ED-5442-4712-84D3-4ADDA519FC2E}" srcOrd="0" destOrd="1" presId="urn:microsoft.com/office/officeart/2018/2/layout/IconVerticalSolidList"/>
    <dgm:cxn modelId="{E9637038-7051-4D0A-994B-8BA97A3ED7E7}" type="presOf" srcId="{2CF926A4-952E-46AE-BA83-B9E4758E858B}" destId="{A9D53E13-A20E-4DFA-BBF1-7C4D600CDC12}" srcOrd="0" destOrd="0" presId="urn:microsoft.com/office/officeart/2018/2/layout/IconVerticalSolidList"/>
    <dgm:cxn modelId="{6DF29B49-DF9F-42E2-B538-2AD2B8C26797}" type="presOf" srcId="{BF6A1B1E-AF28-4A5A-96C4-A4E2297572E9}" destId="{E150842C-C8AE-4B71-B40A-BEE786DE4886}" srcOrd="0" destOrd="0" presId="urn:microsoft.com/office/officeart/2018/2/layout/IconVerticalSolidList"/>
    <dgm:cxn modelId="{85711B6C-8692-4211-B74A-7C3517200F60}" type="presOf" srcId="{09EF22DF-A2E4-4E70-ACE5-D0BC5FE9EBDC}" destId="{81F35910-8A69-40DC-86A5-0A92994C795F}" srcOrd="0" destOrd="0" presId="urn:microsoft.com/office/officeart/2018/2/layout/IconVerticalSolidList"/>
    <dgm:cxn modelId="{025DEE71-2DFF-4D05-BCCF-030458B3E130}" type="presOf" srcId="{C55FB3FD-370D-4804-9EEA-66343D40270E}" destId="{021E4203-9108-4275-929D-8136ABFDDD67}" srcOrd="0" destOrd="0" presId="urn:microsoft.com/office/officeart/2018/2/layout/IconVerticalSolidList"/>
    <dgm:cxn modelId="{51471058-3027-42E1-9A56-19E8A292BBAD}" srcId="{28BDA71A-4705-4E1F-AC32-4620ECB2C2D5}" destId="{34C5D510-DCBE-4DC3-A33E-20B9E921BE8B}" srcOrd="1" destOrd="0" parTransId="{2CCF6771-50E1-4AA6-8922-701909924000}" sibTransId="{0D9AF4BE-56D1-4B26-8CF2-7FA69B703E2F}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399F8C9B-7446-4A1F-9313-1588A207102C}" type="presOf" srcId="{5B3B413F-8BCA-4059-A34B-D63A584066C0}" destId="{356E72A7-9653-4D2E-A0D3-4B5964AFEE98}" srcOrd="0" destOrd="0" presId="urn:microsoft.com/office/officeart/2018/2/layout/IconVerticalSolidList"/>
    <dgm:cxn modelId="{A3E9369D-8FB4-4608-8E4B-495B81E74FFD}" type="presOf" srcId="{28BDA71A-4705-4E1F-AC32-4620ECB2C2D5}" destId="{85E188F5-F266-4E2A-93DC-67D0E562320A}" srcOrd="0" destOrd="0" presId="urn:microsoft.com/office/officeart/2018/2/layout/IconVerticalSolidList"/>
    <dgm:cxn modelId="{2C7A9BAE-DE04-4146-99CA-493D5BEB9AEE}" srcId="{BF6A1B1E-AF28-4A5A-96C4-A4E2297572E9}" destId="{3BBB6BB4-52EA-423A-8DA0-A170AEBDA8C5}" srcOrd="0" destOrd="0" parTransId="{AF54834C-AA09-4011-8C91-13B1F72601D9}" sibTransId="{F59CF55B-0F9F-42A1-9E6F-A75774E5C432}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C502FEE2-C418-42ED-BD64-BCEC2C7ACC27}" type="presOf" srcId="{86F194BA-86B4-4034-A170-5AE654097EB8}" destId="{B33003ED-5442-4712-84D3-4ADDA519FC2E}" srcOrd="0" destOrd="0" presId="urn:microsoft.com/office/officeart/2018/2/layout/IconVerticalSolidList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53FCE0CD-C704-4F08-A300-5C52A18D8E51}" type="presParOf" srcId="{81F35910-8A69-40DC-86A5-0A92994C795F}" destId="{25481406-CCA5-41FA-975A-3EDFC29D2C1A}" srcOrd="0" destOrd="0" presId="urn:microsoft.com/office/officeart/2018/2/layout/IconVerticalSolidList"/>
    <dgm:cxn modelId="{B6EEAB25-DAC6-4495-9217-466AAD9A023B}" type="presParOf" srcId="{25481406-CCA5-41FA-975A-3EDFC29D2C1A}" destId="{CAB27EBE-45A6-4A00-95F6-46BB07CDF2BF}" srcOrd="0" destOrd="0" presId="urn:microsoft.com/office/officeart/2018/2/layout/IconVerticalSolidList"/>
    <dgm:cxn modelId="{161469AC-0093-4C70-BF39-12749EEDFE6A}" type="presParOf" srcId="{25481406-CCA5-41FA-975A-3EDFC29D2C1A}" destId="{B1B089C0-8906-4AFA-A4EE-D48E104DBF98}" srcOrd="1" destOrd="0" presId="urn:microsoft.com/office/officeart/2018/2/layout/IconVerticalSolidList"/>
    <dgm:cxn modelId="{F693D682-5C74-4E3A-B3EC-A919569FCD63}" type="presParOf" srcId="{25481406-CCA5-41FA-975A-3EDFC29D2C1A}" destId="{273C49C1-5E21-45D2-9CED-082D4319DA67}" srcOrd="2" destOrd="0" presId="urn:microsoft.com/office/officeart/2018/2/layout/IconVerticalSolidList"/>
    <dgm:cxn modelId="{AE00266A-0047-4665-BED5-D8BDF0F456D0}" type="presParOf" srcId="{25481406-CCA5-41FA-975A-3EDFC29D2C1A}" destId="{356E72A7-9653-4D2E-A0D3-4B5964AFEE98}" srcOrd="3" destOrd="0" presId="urn:microsoft.com/office/officeart/2018/2/layout/IconVerticalSolidList"/>
    <dgm:cxn modelId="{84D6B630-944D-4E1A-B7B9-EAE16AFA53FA}" type="presParOf" srcId="{81F35910-8A69-40DC-86A5-0A92994C795F}" destId="{6D0BB7E5-A617-475D-85C0-24E8B7DDEF4D}" srcOrd="1" destOrd="0" presId="urn:microsoft.com/office/officeart/2018/2/layout/IconVerticalSolidList"/>
    <dgm:cxn modelId="{7C9272C6-3C95-4F79-A09D-E528107ABDC2}" type="presParOf" srcId="{81F35910-8A69-40DC-86A5-0A92994C795F}" destId="{CF9E1579-3086-4C0B-9FED-F6164D69142F}" srcOrd="2" destOrd="0" presId="urn:microsoft.com/office/officeart/2018/2/layout/IconVerticalSolidList"/>
    <dgm:cxn modelId="{FBD585C9-A95B-40A8-99C8-790DB10E77ED}" type="presParOf" srcId="{CF9E1579-3086-4C0B-9FED-F6164D69142F}" destId="{BB634156-67E7-4C36-AC99-1B05EB1168EF}" srcOrd="0" destOrd="0" presId="urn:microsoft.com/office/officeart/2018/2/layout/IconVerticalSolidList"/>
    <dgm:cxn modelId="{AE087863-CD18-4E5F-B8F4-6BACE9169B9B}" type="presParOf" srcId="{CF9E1579-3086-4C0B-9FED-F6164D69142F}" destId="{99867A1B-1AE9-4489-8814-BD9AA299DB49}" srcOrd="1" destOrd="0" presId="urn:microsoft.com/office/officeart/2018/2/layout/IconVerticalSolidList"/>
    <dgm:cxn modelId="{A26CB0BB-CC26-48D5-9573-0A6E7C9644E7}" type="presParOf" srcId="{CF9E1579-3086-4C0B-9FED-F6164D69142F}" destId="{193B01A1-4E60-4BDB-8914-85D6819DB2D7}" srcOrd="2" destOrd="0" presId="urn:microsoft.com/office/officeart/2018/2/layout/IconVerticalSolidList"/>
    <dgm:cxn modelId="{F78AB55A-1AB9-4B58-8B5B-50E7BE437054}" type="presParOf" srcId="{CF9E1579-3086-4C0B-9FED-F6164D69142F}" destId="{021E4203-9108-4275-929D-8136ABFDDD67}" srcOrd="3" destOrd="0" presId="urn:microsoft.com/office/officeart/2018/2/layout/IconVerticalSolidList"/>
    <dgm:cxn modelId="{B5CA3606-F149-4ED4-9522-EF4F6F7D4ADF}" type="presParOf" srcId="{81F35910-8A69-40DC-86A5-0A92994C795F}" destId="{1DB859E8-87C3-43E1-931A-22172ABE074D}" srcOrd="3" destOrd="0" presId="urn:microsoft.com/office/officeart/2018/2/layout/IconVerticalSolidList"/>
    <dgm:cxn modelId="{653C7E9E-888B-4087-87B2-5F55D0AED807}" type="presParOf" srcId="{81F35910-8A69-40DC-86A5-0A92994C795F}" destId="{F62B4D20-E1AD-44EC-A8AA-68E9D49A4E3F}" srcOrd="4" destOrd="0" presId="urn:microsoft.com/office/officeart/2018/2/layout/IconVerticalSolidList"/>
    <dgm:cxn modelId="{8B1C4C36-DDBA-4159-AE36-83954F98B4CB}" type="presParOf" srcId="{F62B4D20-E1AD-44EC-A8AA-68E9D49A4E3F}" destId="{B6405E0D-4351-4B8D-A498-79D3E3A1E024}" srcOrd="0" destOrd="0" presId="urn:microsoft.com/office/officeart/2018/2/layout/IconVerticalSolidList"/>
    <dgm:cxn modelId="{3F4AC367-1D15-419E-96BF-2CB2BAB39152}" type="presParOf" srcId="{F62B4D20-E1AD-44EC-A8AA-68E9D49A4E3F}" destId="{8E5F39B2-C046-41E8-AC43-452B2C401724}" srcOrd="1" destOrd="0" presId="urn:microsoft.com/office/officeart/2018/2/layout/IconVerticalSolidList"/>
    <dgm:cxn modelId="{318D7590-5CAC-4115-A0F3-65D2AD1E4439}" type="presParOf" srcId="{F62B4D20-E1AD-44EC-A8AA-68E9D49A4E3F}" destId="{34CE917E-9ABF-45DC-848E-568F7A7E8F50}" srcOrd="2" destOrd="0" presId="urn:microsoft.com/office/officeart/2018/2/layout/IconVerticalSolidList"/>
    <dgm:cxn modelId="{738046DB-4D94-425D-B036-9EC7AC737FE3}" type="presParOf" srcId="{F62B4D20-E1AD-44EC-A8AA-68E9D49A4E3F}" destId="{E150842C-C8AE-4B71-B40A-BEE786DE4886}" srcOrd="3" destOrd="0" presId="urn:microsoft.com/office/officeart/2018/2/layout/IconVerticalSolidList"/>
    <dgm:cxn modelId="{E7AFF76A-4751-4E64-95C0-CE270F56419B}" type="presParOf" srcId="{F62B4D20-E1AD-44EC-A8AA-68E9D49A4E3F}" destId="{1FDEB3D0-8BFF-4BF4-B677-7A9BC4EF9EF8}" srcOrd="4" destOrd="0" presId="urn:microsoft.com/office/officeart/2018/2/layout/IconVerticalSolidList"/>
    <dgm:cxn modelId="{359317C7-0BD1-4E2D-97D3-84DD52DFD202}" type="presParOf" srcId="{81F35910-8A69-40DC-86A5-0A92994C795F}" destId="{CC5D6BF6-777A-49ED-B7B3-BCC9ED614D41}" srcOrd="5" destOrd="0" presId="urn:microsoft.com/office/officeart/2018/2/layout/IconVerticalSolidList"/>
    <dgm:cxn modelId="{70B395EF-8BF3-4472-BEEF-28967694EFA6}" type="presParOf" srcId="{81F35910-8A69-40DC-86A5-0A92994C795F}" destId="{86BE72C7-6768-40AC-B810-BC4B989DD975}" srcOrd="6" destOrd="0" presId="urn:microsoft.com/office/officeart/2018/2/layout/IconVerticalSolidList"/>
    <dgm:cxn modelId="{83E6CA99-479C-43B6-97D4-FCABFC2F305C}" type="presParOf" srcId="{86BE72C7-6768-40AC-B810-BC4B989DD975}" destId="{A96E21E9-B390-450B-9B91-F2B3001F11C7}" srcOrd="0" destOrd="0" presId="urn:microsoft.com/office/officeart/2018/2/layout/IconVerticalSolidList"/>
    <dgm:cxn modelId="{FB02073B-2476-4290-B0F3-A14F155226A7}" type="presParOf" srcId="{86BE72C7-6768-40AC-B810-BC4B989DD975}" destId="{DED5AB63-3BDD-4E3F-9701-6D60CC846869}" srcOrd="1" destOrd="0" presId="urn:microsoft.com/office/officeart/2018/2/layout/IconVerticalSolidList"/>
    <dgm:cxn modelId="{5C710826-3F88-41F3-97C3-55D305B00888}" type="presParOf" srcId="{86BE72C7-6768-40AC-B810-BC4B989DD975}" destId="{9A338913-67D4-4811-B6B4-503B29D9A6DD}" srcOrd="2" destOrd="0" presId="urn:microsoft.com/office/officeart/2018/2/layout/IconVerticalSolidList"/>
    <dgm:cxn modelId="{8F957F4E-7073-4A97-A3ED-27784D905FEC}" type="presParOf" srcId="{86BE72C7-6768-40AC-B810-BC4B989DD975}" destId="{A9D53E13-A20E-4DFA-BBF1-7C4D600CDC12}" srcOrd="3" destOrd="0" presId="urn:microsoft.com/office/officeart/2018/2/layout/IconVerticalSolidList"/>
    <dgm:cxn modelId="{AE5D14F2-A4F8-444D-B051-9A6E9D5E2AC3}" type="presParOf" srcId="{81F35910-8A69-40DC-86A5-0A92994C795F}" destId="{C766C2E9-B298-4B41-9917-79F4149B88B1}" srcOrd="7" destOrd="0" presId="urn:microsoft.com/office/officeart/2018/2/layout/IconVerticalSolidList"/>
    <dgm:cxn modelId="{3D69A4E9-EC3F-4D7F-BF14-B020C159F485}" type="presParOf" srcId="{81F35910-8A69-40DC-86A5-0A92994C795F}" destId="{1863880F-AA22-4EEE-9A3B-D0B312B7BE88}" srcOrd="8" destOrd="0" presId="urn:microsoft.com/office/officeart/2018/2/layout/IconVerticalSolidList"/>
    <dgm:cxn modelId="{9CFEFE22-DD49-422B-95CD-C4BECC4DFAFB}" type="presParOf" srcId="{1863880F-AA22-4EEE-9A3B-D0B312B7BE88}" destId="{5AE9D4BB-0BBC-44BF-BE44-A3C025A67EED}" srcOrd="0" destOrd="0" presId="urn:microsoft.com/office/officeart/2018/2/layout/IconVerticalSolidList"/>
    <dgm:cxn modelId="{07009BC1-FECA-41F3-A55F-26E337798F88}" type="presParOf" srcId="{1863880F-AA22-4EEE-9A3B-D0B312B7BE88}" destId="{CF9F2590-536D-459E-9438-779F27BD0D9D}" srcOrd="1" destOrd="0" presId="urn:microsoft.com/office/officeart/2018/2/layout/IconVerticalSolidList"/>
    <dgm:cxn modelId="{8A7E8662-97F5-428B-AFAB-BB2D74A3D66D}" type="presParOf" srcId="{1863880F-AA22-4EEE-9A3B-D0B312B7BE88}" destId="{CA58A96C-091D-4CEA-A209-819407A68C0A}" srcOrd="2" destOrd="0" presId="urn:microsoft.com/office/officeart/2018/2/layout/IconVerticalSolidList"/>
    <dgm:cxn modelId="{AAD9A23A-5FC2-41C6-9E8B-DF53412B28C5}" type="presParOf" srcId="{1863880F-AA22-4EEE-9A3B-D0B312B7BE88}" destId="{85E188F5-F266-4E2A-93DC-67D0E562320A}" srcOrd="3" destOrd="0" presId="urn:microsoft.com/office/officeart/2018/2/layout/IconVerticalSolidList"/>
    <dgm:cxn modelId="{6DE9EE09-1822-4C06-B6A6-8B5B379BCFAC}" type="presParOf" srcId="{1863880F-AA22-4EEE-9A3B-D0B312B7BE88}" destId="{B33003ED-5442-4712-84D3-4ADDA519FC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Baş ağrısı, </a:t>
          </a:r>
          <a:r>
            <a:rPr lang="tr-TR" dirty="0" err="1"/>
            <a:t>fokal</a:t>
          </a:r>
          <a:r>
            <a:rPr lang="tr-TR" dirty="0"/>
            <a:t> nörolojik </a:t>
          </a:r>
          <a:r>
            <a:rPr lang="tr-TR" dirty="0" err="1"/>
            <a:t>defisit</a:t>
          </a:r>
          <a:endParaRPr lang="en-US" dirty="0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Anormal BT, LP de eritrosit görülmesi</a:t>
          </a:r>
          <a:endParaRPr lang="en-US" dirty="0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 err="1"/>
            <a:t>Serebral</a:t>
          </a:r>
          <a:r>
            <a:rPr lang="tr-TR" baseline="0" dirty="0"/>
            <a:t> </a:t>
          </a:r>
          <a:r>
            <a:rPr lang="tr-TR" baseline="0" dirty="0" err="1"/>
            <a:t>perfüzyonu</a:t>
          </a:r>
          <a:r>
            <a:rPr lang="tr-TR" baseline="0" dirty="0"/>
            <a:t> korumak için hipotansiyondan kaçın</a:t>
          </a:r>
        </a:p>
        <a:p>
          <a:pPr>
            <a:lnSpc>
              <a:spcPct val="100000"/>
            </a:lnSpc>
          </a:pPr>
          <a:r>
            <a:rPr lang="tr-TR" baseline="0" dirty="0" err="1"/>
            <a:t>Nimodipin</a:t>
          </a:r>
          <a:r>
            <a:rPr lang="tr-TR" baseline="0" dirty="0"/>
            <a:t> </a:t>
          </a:r>
          <a:r>
            <a:rPr lang="tr-TR" baseline="0" dirty="0" err="1"/>
            <a:t>mortaliteyi</a:t>
          </a:r>
          <a:r>
            <a:rPr lang="tr-TR" baseline="0" dirty="0"/>
            <a:t> azaltır</a:t>
          </a:r>
          <a:endParaRPr lang="en-US" dirty="0"/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IV tedavi: </a:t>
          </a:r>
          <a:r>
            <a:rPr lang="tr-TR" baseline="0" dirty="0" err="1"/>
            <a:t>Nikardipin</a:t>
          </a:r>
          <a:r>
            <a:rPr lang="tr-TR" baseline="0" dirty="0"/>
            <a:t> </a:t>
          </a:r>
          <a:r>
            <a:rPr lang="tr-TR" baseline="0" dirty="0" err="1"/>
            <a:t>Labetolol</a:t>
          </a:r>
          <a:r>
            <a:rPr lang="tr-TR" baseline="0" dirty="0"/>
            <a:t>, </a:t>
          </a:r>
          <a:r>
            <a:rPr lang="tr-TR" baseline="0" dirty="0" err="1"/>
            <a:t>Esmolol</a:t>
          </a:r>
          <a:r>
            <a:rPr lang="tr-TR" baseline="0" dirty="0"/>
            <a:t>, </a:t>
          </a:r>
          <a:r>
            <a:rPr lang="tr-TR" baseline="0" dirty="0" err="1"/>
            <a:t>Klevidipin</a:t>
          </a:r>
          <a:endParaRPr lang="en-US" dirty="0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/>
            <a:t>Tedavi Hedefi: </a:t>
          </a:r>
          <a:endParaRPr lang="en-US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SKB&lt;160 </a:t>
          </a:r>
          <a:r>
            <a:rPr lang="tr-TR" baseline="0" dirty="0" err="1"/>
            <a:t>mmHg</a:t>
          </a:r>
          <a:endParaRPr lang="en-US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7F2FC7C0-F6E6-42C0-81D9-93A74D8E7DB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Kesin değer tanımlanmamış</a:t>
          </a:r>
          <a:endParaRPr lang="en-US" dirty="0"/>
        </a:p>
      </dgm:t>
    </dgm:pt>
    <dgm:pt modelId="{271957EF-D54D-4C8D-97E0-260048EEC1C0}" type="parTrans" cxnId="{0E1B53C9-AA62-43FB-82C9-397B327B9EFF}">
      <dgm:prSet/>
      <dgm:spPr/>
      <dgm:t>
        <a:bodyPr/>
        <a:lstStyle/>
        <a:p>
          <a:endParaRPr lang="tr-TR"/>
        </a:p>
      </dgm:t>
    </dgm:pt>
    <dgm:pt modelId="{A6AA265B-335E-4865-B003-5CC2F690A5F9}" type="sibTrans" cxnId="{0E1B53C9-AA62-43FB-82C9-397B327B9EFF}">
      <dgm:prSet/>
      <dgm:spPr/>
      <dgm:t>
        <a:bodyPr/>
        <a:lstStyle/>
        <a:p>
          <a:endParaRPr lang="tr-TR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6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 içinde beyin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6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asak işareti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6">
        <dgm:presLayoutVars>
          <dgm:chMax val="0"/>
          <dgm:chPref val="0"/>
        </dgm:presLayoutVars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3" presStyleCnt="6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4" presStyleCnt="6">
        <dgm:presLayoutVars>
          <dgm:chMax val="0"/>
          <dgm:chPref val="0"/>
        </dgm:presLayoutVars>
      </dgm:prSet>
      <dgm:spPr/>
    </dgm:pt>
    <dgm:pt modelId="{B33003ED-5442-4712-84D3-4ADDA519FC2E}" type="pres">
      <dgm:prSet presAssocID="{28BDA71A-4705-4E1F-AC32-4620ECB2C2D5}" presName="desTx" presStyleLbl="revTx" presStyleIdx="5" presStyleCnt="6">
        <dgm:presLayoutVars/>
      </dgm:prSet>
      <dgm:spPr/>
    </dgm:pt>
  </dgm:ptLst>
  <dgm:cxnLst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E9637038-7051-4D0A-994B-8BA97A3ED7E7}" type="presOf" srcId="{2CF926A4-952E-46AE-BA83-B9E4758E858B}" destId="{A9D53E13-A20E-4DFA-BBF1-7C4D600CDC12}" srcOrd="0" destOrd="0" presId="urn:microsoft.com/office/officeart/2018/2/layout/IconVerticalSolidList"/>
    <dgm:cxn modelId="{6DF29B49-DF9F-42E2-B538-2AD2B8C26797}" type="presOf" srcId="{BF6A1B1E-AF28-4A5A-96C4-A4E2297572E9}" destId="{E150842C-C8AE-4B71-B40A-BEE786DE4886}" srcOrd="0" destOrd="0" presId="urn:microsoft.com/office/officeart/2018/2/layout/IconVerticalSolidList"/>
    <dgm:cxn modelId="{85711B6C-8692-4211-B74A-7C3517200F60}" type="presOf" srcId="{09EF22DF-A2E4-4E70-ACE5-D0BC5FE9EBDC}" destId="{81F35910-8A69-40DC-86A5-0A92994C795F}" srcOrd="0" destOrd="0" presId="urn:microsoft.com/office/officeart/2018/2/layout/IconVerticalSolidList"/>
    <dgm:cxn modelId="{025DEE71-2DFF-4D05-BCCF-030458B3E130}" type="presOf" srcId="{C55FB3FD-370D-4804-9EEA-66343D40270E}" destId="{021E4203-9108-4275-929D-8136ABFDDD67}" srcOrd="0" destOrd="0" presId="urn:microsoft.com/office/officeart/2018/2/layout/IconVerticalSolidList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AA56A498-4319-4D57-9BC0-CEEE8AC2CCD4}" type="presOf" srcId="{7F2FC7C0-F6E6-42C0-81D9-93A74D8E7DB9}" destId="{B33003ED-5442-4712-84D3-4ADDA519FC2E}" srcOrd="0" destOrd="1" presId="urn:microsoft.com/office/officeart/2018/2/layout/IconVerticalSolidList"/>
    <dgm:cxn modelId="{399F8C9B-7446-4A1F-9313-1588A207102C}" type="presOf" srcId="{5B3B413F-8BCA-4059-A34B-D63A584066C0}" destId="{356E72A7-9653-4D2E-A0D3-4B5964AFEE98}" srcOrd="0" destOrd="0" presId="urn:microsoft.com/office/officeart/2018/2/layout/IconVerticalSolidList"/>
    <dgm:cxn modelId="{A3E9369D-8FB4-4608-8E4B-495B81E74FFD}" type="presOf" srcId="{28BDA71A-4705-4E1F-AC32-4620ECB2C2D5}" destId="{85E188F5-F266-4E2A-93DC-67D0E562320A}" srcOrd="0" destOrd="0" presId="urn:microsoft.com/office/officeart/2018/2/layout/IconVerticalSolidList"/>
    <dgm:cxn modelId="{0E1B53C9-AA62-43FB-82C9-397B327B9EFF}" srcId="{28BDA71A-4705-4E1F-AC32-4620ECB2C2D5}" destId="{7F2FC7C0-F6E6-42C0-81D9-93A74D8E7DB9}" srcOrd="1" destOrd="0" parTransId="{271957EF-D54D-4C8D-97E0-260048EEC1C0}" sibTransId="{A6AA265B-335E-4865-B003-5CC2F690A5F9}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C502FEE2-C418-42ED-BD64-BCEC2C7ACC27}" type="presOf" srcId="{86F194BA-86B4-4034-A170-5AE654097EB8}" destId="{B33003ED-5442-4712-84D3-4ADDA519FC2E}" srcOrd="0" destOrd="0" presId="urn:microsoft.com/office/officeart/2018/2/layout/IconVerticalSolidList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53FCE0CD-C704-4F08-A300-5C52A18D8E51}" type="presParOf" srcId="{81F35910-8A69-40DC-86A5-0A92994C795F}" destId="{25481406-CCA5-41FA-975A-3EDFC29D2C1A}" srcOrd="0" destOrd="0" presId="urn:microsoft.com/office/officeart/2018/2/layout/IconVerticalSolidList"/>
    <dgm:cxn modelId="{B6EEAB25-DAC6-4495-9217-466AAD9A023B}" type="presParOf" srcId="{25481406-CCA5-41FA-975A-3EDFC29D2C1A}" destId="{CAB27EBE-45A6-4A00-95F6-46BB07CDF2BF}" srcOrd="0" destOrd="0" presId="urn:microsoft.com/office/officeart/2018/2/layout/IconVerticalSolidList"/>
    <dgm:cxn modelId="{161469AC-0093-4C70-BF39-12749EEDFE6A}" type="presParOf" srcId="{25481406-CCA5-41FA-975A-3EDFC29D2C1A}" destId="{B1B089C0-8906-4AFA-A4EE-D48E104DBF98}" srcOrd="1" destOrd="0" presId="urn:microsoft.com/office/officeart/2018/2/layout/IconVerticalSolidList"/>
    <dgm:cxn modelId="{F693D682-5C74-4E3A-B3EC-A919569FCD63}" type="presParOf" srcId="{25481406-CCA5-41FA-975A-3EDFC29D2C1A}" destId="{273C49C1-5E21-45D2-9CED-082D4319DA67}" srcOrd="2" destOrd="0" presId="urn:microsoft.com/office/officeart/2018/2/layout/IconVerticalSolidList"/>
    <dgm:cxn modelId="{AE00266A-0047-4665-BED5-D8BDF0F456D0}" type="presParOf" srcId="{25481406-CCA5-41FA-975A-3EDFC29D2C1A}" destId="{356E72A7-9653-4D2E-A0D3-4B5964AFEE98}" srcOrd="3" destOrd="0" presId="urn:microsoft.com/office/officeart/2018/2/layout/IconVerticalSolidList"/>
    <dgm:cxn modelId="{84D6B630-944D-4E1A-B7B9-EAE16AFA53FA}" type="presParOf" srcId="{81F35910-8A69-40DC-86A5-0A92994C795F}" destId="{6D0BB7E5-A617-475D-85C0-24E8B7DDEF4D}" srcOrd="1" destOrd="0" presId="urn:microsoft.com/office/officeart/2018/2/layout/IconVerticalSolidList"/>
    <dgm:cxn modelId="{7C9272C6-3C95-4F79-A09D-E528107ABDC2}" type="presParOf" srcId="{81F35910-8A69-40DC-86A5-0A92994C795F}" destId="{CF9E1579-3086-4C0B-9FED-F6164D69142F}" srcOrd="2" destOrd="0" presId="urn:microsoft.com/office/officeart/2018/2/layout/IconVerticalSolidList"/>
    <dgm:cxn modelId="{FBD585C9-A95B-40A8-99C8-790DB10E77ED}" type="presParOf" srcId="{CF9E1579-3086-4C0B-9FED-F6164D69142F}" destId="{BB634156-67E7-4C36-AC99-1B05EB1168EF}" srcOrd="0" destOrd="0" presId="urn:microsoft.com/office/officeart/2018/2/layout/IconVerticalSolidList"/>
    <dgm:cxn modelId="{AE087863-CD18-4E5F-B8F4-6BACE9169B9B}" type="presParOf" srcId="{CF9E1579-3086-4C0B-9FED-F6164D69142F}" destId="{99867A1B-1AE9-4489-8814-BD9AA299DB49}" srcOrd="1" destOrd="0" presId="urn:microsoft.com/office/officeart/2018/2/layout/IconVerticalSolidList"/>
    <dgm:cxn modelId="{A26CB0BB-CC26-48D5-9573-0A6E7C9644E7}" type="presParOf" srcId="{CF9E1579-3086-4C0B-9FED-F6164D69142F}" destId="{193B01A1-4E60-4BDB-8914-85D6819DB2D7}" srcOrd="2" destOrd="0" presId="urn:microsoft.com/office/officeart/2018/2/layout/IconVerticalSolidList"/>
    <dgm:cxn modelId="{F78AB55A-1AB9-4B58-8B5B-50E7BE437054}" type="presParOf" srcId="{CF9E1579-3086-4C0B-9FED-F6164D69142F}" destId="{021E4203-9108-4275-929D-8136ABFDDD67}" srcOrd="3" destOrd="0" presId="urn:microsoft.com/office/officeart/2018/2/layout/IconVerticalSolidList"/>
    <dgm:cxn modelId="{B5CA3606-F149-4ED4-9522-EF4F6F7D4ADF}" type="presParOf" srcId="{81F35910-8A69-40DC-86A5-0A92994C795F}" destId="{1DB859E8-87C3-43E1-931A-22172ABE074D}" srcOrd="3" destOrd="0" presId="urn:microsoft.com/office/officeart/2018/2/layout/IconVerticalSolidList"/>
    <dgm:cxn modelId="{653C7E9E-888B-4087-87B2-5F55D0AED807}" type="presParOf" srcId="{81F35910-8A69-40DC-86A5-0A92994C795F}" destId="{F62B4D20-E1AD-44EC-A8AA-68E9D49A4E3F}" srcOrd="4" destOrd="0" presId="urn:microsoft.com/office/officeart/2018/2/layout/IconVerticalSolidList"/>
    <dgm:cxn modelId="{8B1C4C36-DDBA-4159-AE36-83954F98B4CB}" type="presParOf" srcId="{F62B4D20-E1AD-44EC-A8AA-68E9D49A4E3F}" destId="{B6405E0D-4351-4B8D-A498-79D3E3A1E024}" srcOrd="0" destOrd="0" presId="urn:microsoft.com/office/officeart/2018/2/layout/IconVerticalSolidList"/>
    <dgm:cxn modelId="{3F4AC367-1D15-419E-96BF-2CB2BAB39152}" type="presParOf" srcId="{F62B4D20-E1AD-44EC-A8AA-68E9D49A4E3F}" destId="{8E5F39B2-C046-41E8-AC43-452B2C401724}" srcOrd="1" destOrd="0" presId="urn:microsoft.com/office/officeart/2018/2/layout/IconVerticalSolidList"/>
    <dgm:cxn modelId="{318D7590-5CAC-4115-A0F3-65D2AD1E4439}" type="presParOf" srcId="{F62B4D20-E1AD-44EC-A8AA-68E9D49A4E3F}" destId="{34CE917E-9ABF-45DC-848E-568F7A7E8F50}" srcOrd="2" destOrd="0" presId="urn:microsoft.com/office/officeart/2018/2/layout/IconVerticalSolidList"/>
    <dgm:cxn modelId="{738046DB-4D94-425D-B036-9EC7AC737FE3}" type="presParOf" srcId="{F62B4D20-E1AD-44EC-A8AA-68E9D49A4E3F}" destId="{E150842C-C8AE-4B71-B40A-BEE786DE4886}" srcOrd="3" destOrd="0" presId="urn:microsoft.com/office/officeart/2018/2/layout/IconVerticalSolidList"/>
    <dgm:cxn modelId="{359317C7-0BD1-4E2D-97D3-84DD52DFD202}" type="presParOf" srcId="{81F35910-8A69-40DC-86A5-0A92994C795F}" destId="{CC5D6BF6-777A-49ED-B7B3-BCC9ED614D41}" srcOrd="5" destOrd="0" presId="urn:microsoft.com/office/officeart/2018/2/layout/IconVerticalSolidList"/>
    <dgm:cxn modelId="{70B395EF-8BF3-4472-BEEF-28967694EFA6}" type="presParOf" srcId="{81F35910-8A69-40DC-86A5-0A92994C795F}" destId="{86BE72C7-6768-40AC-B810-BC4B989DD975}" srcOrd="6" destOrd="0" presId="urn:microsoft.com/office/officeart/2018/2/layout/IconVerticalSolidList"/>
    <dgm:cxn modelId="{83E6CA99-479C-43B6-97D4-FCABFC2F305C}" type="presParOf" srcId="{86BE72C7-6768-40AC-B810-BC4B989DD975}" destId="{A96E21E9-B390-450B-9B91-F2B3001F11C7}" srcOrd="0" destOrd="0" presId="urn:microsoft.com/office/officeart/2018/2/layout/IconVerticalSolidList"/>
    <dgm:cxn modelId="{FB02073B-2476-4290-B0F3-A14F155226A7}" type="presParOf" srcId="{86BE72C7-6768-40AC-B810-BC4B989DD975}" destId="{DED5AB63-3BDD-4E3F-9701-6D60CC846869}" srcOrd="1" destOrd="0" presId="urn:microsoft.com/office/officeart/2018/2/layout/IconVerticalSolidList"/>
    <dgm:cxn modelId="{5C710826-3F88-41F3-97C3-55D305B00888}" type="presParOf" srcId="{86BE72C7-6768-40AC-B810-BC4B989DD975}" destId="{9A338913-67D4-4811-B6B4-503B29D9A6DD}" srcOrd="2" destOrd="0" presId="urn:microsoft.com/office/officeart/2018/2/layout/IconVerticalSolidList"/>
    <dgm:cxn modelId="{8F957F4E-7073-4A97-A3ED-27784D905FEC}" type="presParOf" srcId="{86BE72C7-6768-40AC-B810-BC4B989DD975}" destId="{A9D53E13-A20E-4DFA-BBF1-7C4D600CDC12}" srcOrd="3" destOrd="0" presId="urn:microsoft.com/office/officeart/2018/2/layout/IconVerticalSolidList"/>
    <dgm:cxn modelId="{AE5D14F2-A4F8-444D-B051-9A6E9D5E2AC3}" type="presParOf" srcId="{81F35910-8A69-40DC-86A5-0A92994C795F}" destId="{C766C2E9-B298-4B41-9917-79F4149B88B1}" srcOrd="7" destOrd="0" presId="urn:microsoft.com/office/officeart/2018/2/layout/IconVerticalSolidList"/>
    <dgm:cxn modelId="{3D69A4E9-EC3F-4D7F-BF14-B020C159F485}" type="presParOf" srcId="{81F35910-8A69-40DC-86A5-0A92994C795F}" destId="{1863880F-AA22-4EEE-9A3B-D0B312B7BE88}" srcOrd="8" destOrd="0" presId="urn:microsoft.com/office/officeart/2018/2/layout/IconVerticalSolidList"/>
    <dgm:cxn modelId="{9CFEFE22-DD49-422B-95CD-C4BECC4DFAFB}" type="presParOf" srcId="{1863880F-AA22-4EEE-9A3B-D0B312B7BE88}" destId="{5AE9D4BB-0BBC-44BF-BE44-A3C025A67EED}" srcOrd="0" destOrd="0" presId="urn:microsoft.com/office/officeart/2018/2/layout/IconVerticalSolidList"/>
    <dgm:cxn modelId="{07009BC1-FECA-41F3-A55F-26E337798F88}" type="presParOf" srcId="{1863880F-AA22-4EEE-9A3B-D0B312B7BE88}" destId="{CF9F2590-536D-459E-9438-779F27BD0D9D}" srcOrd="1" destOrd="0" presId="urn:microsoft.com/office/officeart/2018/2/layout/IconVerticalSolidList"/>
    <dgm:cxn modelId="{8A7E8662-97F5-428B-AFAB-BB2D74A3D66D}" type="presParOf" srcId="{1863880F-AA22-4EEE-9A3B-D0B312B7BE88}" destId="{CA58A96C-091D-4CEA-A209-819407A68C0A}" srcOrd="2" destOrd="0" presId="urn:microsoft.com/office/officeart/2018/2/layout/IconVerticalSolidList"/>
    <dgm:cxn modelId="{AAD9A23A-5FC2-41C6-9E8B-DF53412B28C5}" type="presParOf" srcId="{1863880F-AA22-4EEE-9A3B-D0B312B7BE88}" destId="{85E188F5-F266-4E2A-93DC-67D0E562320A}" srcOrd="3" destOrd="0" presId="urn:microsoft.com/office/officeart/2018/2/layout/IconVerticalSolidList"/>
    <dgm:cxn modelId="{6DE9EE09-1822-4C06-B6A6-8B5B379BCFAC}" type="presParOf" srcId="{1863880F-AA22-4EEE-9A3B-D0B312B7BE88}" destId="{B33003ED-5442-4712-84D3-4ADDA519FC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EF22DF-A2E4-4E70-ACE5-D0BC5FE9EB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3B413F-8BCA-4059-A34B-D63A584066C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Baş ağrısı, yeni nörolojik </a:t>
          </a:r>
          <a:r>
            <a:rPr lang="tr-TR" baseline="0" dirty="0" err="1"/>
            <a:t>defisit</a:t>
          </a:r>
          <a:endParaRPr lang="en-US" dirty="0"/>
        </a:p>
      </dgm:t>
    </dgm:pt>
    <dgm:pt modelId="{DE78DCC8-050E-409B-A985-D52AADC330FE}" type="parTrans" cxnId="{31A95F08-4EA4-4F62-83C5-A9C2BE5BB5F3}">
      <dgm:prSet/>
      <dgm:spPr/>
      <dgm:t>
        <a:bodyPr/>
        <a:lstStyle/>
        <a:p>
          <a:endParaRPr lang="en-US"/>
        </a:p>
      </dgm:t>
    </dgm:pt>
    <dgm:pt modelId="{C2FAB85E-78DF-4FCE-A3B2-F5542816A988}" type="sibTrans" cxnId="{31A95F08-4EA4-4F62-83C5-A9C2BE5BB5F3}">
      <dgm:prSet/>
      <dgm:spPr/>
      <dgm:t>
        <a:bodyPr/>
        <a:lstStyle/>
        <a:p>
          <a:endParaRPr lang="en-US"/>
        </a:p>
      </dgm:t>
    </dgm:pt>
    <dgm:pt modelId="{C55FB3FD-370D-4804-9EEA-66343D4027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Anormal BT</a:t>
          </a:r>
          <a:endParaRPr lang="en-US" dirty="0"/>
        </a:p>
      </dgm:t>
    </dgm:pt>
    <dgm:pt modelId="{6DC9832A-2A4D-4715-9A15-BC288130D19B}" type="parTrans" cxnId="{361F468B-FE66-44E0-8E03-AB8FD8C1BE6B}">
      <dgm:prSet/>
      <dgm:spPr/>
      <dgm:t>
        <a:bodyPr/>
        <a:lstStyle/>
        <a:p>
          <a:endParaRPr lang="en-US"/>
        </a:p>
      </dgm:t>
    </dgm:pt>
    <dgm:pt modelId="{EF368738-97C5-4E3B-B6D3-9F059D79BE72}" type="sibTrans" cxnId="{361F468B-FE66-44E0-8E03-AB8FD8C1BE6B}">
      <dgm:prSet/>
      <dgm:spPr/>
      <dgm:t>
        <a:bodyPr/>
        <a:lstStyle/>
        <a:p>
          <a:endParaRPr lang="en-US"/>
        </a:p>
      </dgm:t>
    </dgm:pt>
    <dgm:pt modelId="{BF6A1B1E-AF28-4A5A-96C4-A4E2297572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Hemoraji</a:t>
          </a:r>
          <a:r>
            <a:rPr lang="tr-TR" dirty="0"/>
            <a:t> genellikle ilk 6 saatte artar. KB 130-139 arası olursa </a:t>
          </a:r>
          <a:r>
            <a:rPr lang="tr-TR" dirty="0" err="1"/>
            <a:t>hematom</a:t>
          </a:r>
          <a:r>
            <a:rPr lang="tr-TR" dirty="0"/>
            <a:t> büyümesi, </a:t>
          </a:r>
          <a:r>
            <a:rPr lang="tr-TR" dirty="0" err="1"/>
            <a:t>morbidite</a:t>
          </a:r>
          <a:r>
            <a:rPr lang="tr-TR" dirty="0"/>
            <a:t>, </a:t>
          </a:r>
          <a:r>
            <a:rPr lang="tr-TR" dirty="0" err="1"/>
            <a:t>mortalite</a:t>
          </a:r>
          <a:r>
            <a:rPr lang="tr-TR" dirty="0"/>
            <a:t> azalır.</a:t>
          </a:r>
        </a:p>
      </dgm:t>
    </dgm:pt>
    <dgm:pt modelId="{1B542B3E-44A9-4D5F-AA34-658ED5F42F45}" type="parTrans" cxnId="{F56C2B58-37A1-4980-BCAE-E6D93EEB37CD}">
      <dgm:prSet/>
      <dgm:spPr/>
      <dgm:t>
        <a:bodyPr/>
        <a:lstStyle/>
        <a:p>
          <a:endParaRPr lang="en-US"/>
        </a:p>
      </dgm:t>
    </dgm:pt>
    <dgm:pt modelId="{1937168C-3C4F-465F-B423-3B37998AAFC3}" type="sibTrans" cxnId="{F56C2B58-37A1-4980-BCAE-E6D93EEB37CD}">
      <dgm:prSet/>
      <dgm:spPr/>
      <dgm:t>
        <a:bodyPr/>
        <a:lstStyle/>
        <a:p>
          <a:endParaRPr lang="en-US"/>
        </a:p>
      </dgm:t>
    </dgm:pt>
    <dgm:pt modelId="{2CF926A4-952E-46AE-BA83-B9E4758E858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IV tedavi: </a:t>
          </a:r>
          <a:r>
            <a:rPr lang="tr-TR" baseline="0" dirty="0" err="1"/>
            <a:t>Labetolol</a:t>
          </a:r>
          <a:r>
            <a:rPr lang="tr-TR" baseline="0" dirty="0"/>
            <a:t>, </a:t>
          </a:r>
          <a:r>
            <a:rPr lang="tr-TR" baseline="0" dirty="0" err="1"/>
            <a:t>Nikardipin</a:t>
          </a:r>
          <a:r>
            <a:rPr lang="tr-TR" baseline="0" dirty="0"/>
            <a:t>, </a:t>
          </a:r>
          <a:r>
            <a:rPr lang="tr-TR" baseline="0" dirty="0" err="1"/>
            <a:t>Esmolol</a:t>
          </a:r>
          <a:endParaRPr lang="en-US" dirty="0"/>
        </a:p>
      </dgm:t>
    </dgm:pt>
    <dgm:pt modelId="{ABCBE350-0F71-40E0-84DE-3BF22BCC122E}" type="parTrans" cxnId="{4C9367D1-E502-4570-821F-C67AA52DC049}">
      <dgm:prSet/>
      <dgm:spPr/>
      <dgm:t>
        <a:bodyPr/>
        <a:lstStyle/>
        <a:p>
          <a:endParaRPr lang="en-US"/>
        </a:p>
      </dgm:t>
    </dgm:pt>
    <dgm:pt modelId="{EC160CD1-EF55-454F-8825-3B10199AE828}" type="sibTrans" cxnId="{4C9367D1-E502-4570-821F-C67AA52DC049}">
      <dgm:prSet/>
      <dgm:spPr/>
      <dgm:t>
        <a:bodyPr/>
        <a:lstStyle/>
        <a:p>
          <a:endParaRPr lang="en-US"/>
        </a:p>
      </dgm:t>
    </dgm:pt>
    <dgm:pt modelId="{28BDA71A-4705-4E1F-AC32-4620ECB2C2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u="sng" baseline="0"/>
            <a:t>Tedavi Hedefi: </a:t>
          </a:r>
          <a:endParaRPr lang="en-US"/>
        </a:p>
      </dgm:t>
    </dgm:pt>
    <dgm:pt modelId="{707039F9-0E8F-467D-870A-EC4536AE7D1A}" type="parTrans" cxnId="{3603AF0D-049B-4F47-9FDD-80CC1550A986}">
      <dgm:prSet/>
      <dgm:spPr/>
      <dgm:t>
        <a:bodyPr/>
        <a:lstStyle/>
        <a:p>
          <a:endParaRPr lang="en-US"/>
        </a:p>
      </dgm:t>
    </dgm:pt>
    <dgm:pt modelId="{398D9CF0-823F-4D1E-8186-C67D59157FCF}" type="sibTrans" cxnId="{3603AF0D-049B-4F47-9FDD-80CC1550A986}">
      <dgm:prSet/>
      <dgm:spPr/>
      <dgm:t>
        <a:bodyPr/>
        <a:lstStyle/>
        <a:p>
          <a:endParaRPr lang="en-US"/>
        </a:p>
      </dgm:t>
    </dgm:pt>
    <dgm:pt modelId="{86F194BA-86B4-4034-A170-5AE654097EB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 dirty="0"/>
            <a:t>SKB&gt;220 ise </a:t>
          </a:r>
          <a:r>
            <a:rPr lang="tr-TR" baseline="0" dirty="0" err="1"/>
            <a:t>infüzyon</a:t>
          </a:r>
          <a:endParaRPr lang="tr-TR" baseline="0" dirty="0"/>
        </a:p>
        <a:p>
          <a:pPr>
            <a:lnSpc>
              <a:spcPct val="100000"/>
            </a:lnSpc>
          </a:pPr>
          <a:r>
            <a:rPr lang="tr-TR" dirty="0"/>
            <a:t>SKB: 150-220 arası ise </a:t>
          </a:r>
          <a:r>
            <a:rPr lang="tr-TR" dirty="0" err="1"/>
            <a:t>boluslarla</a:t>
          </a:r>
          <a:r>
            <a:rPr lang="tr-TR" dirty="0"/>
            <a:t> </a:t>
          </a:r>
        </a:p>
        <a:p>
          <a:pPr>
            <a:lnSpc>
              <a:spcPct val="100000"/>
            </a:lnSpc>
          </a:pPr>
          <a:r>
            <a:rPr lang="tr-TR" dirty="0"/>
            <a:t>Hedef SKB= 140mm Hg</a:t>
          </a:r>
          <a:endParaRPr lang="en-US" dirty="0"/>
        </a:p>
      </dgm:t>
    </dgm:pt>
    <dgm:pt modelId="{B63AB1A9-6D20-43AA-B165-BB5FC2EBDA5A}" type="parTrans" cxnId="{A551E6EA-192E-4EFE-87F7-7C3292CAC748}">
      <dgm:prSet/>
      <dgm:spPr/>
      <dgm:t>
        <a:bodyPr/>
        <a:lstStyle/>
        <a:p>
          <a:endParaRPr lang="en-US"/>
        </a:p>
      </dgm:t>
    </dgm:pt>
    <dgm:pt modelId="{199CD22F-AE74-4692-91AD-531351858279}" type="sibTrans" cxnId="{A551E6EA-192E-4EFE-87F7-7C3292CAC748}">
      <dgm:prSet/>
      <dgm:spPr/>
      <dgm:t>
        <a:bodyPr/>
        <a:lstStyle/>
        <a:p>
          <a:endParaRPr lang="en-US"/>
        </a:p>
      </dgm:t>
    </dgm:pt>
    <dgm:pt modelId="{81F35910-8A69-40DC-86A5-0A92994C795F}" type="pres">
      <dgm:prSet presAssocID="{09EF22DF-A2E4-4E70-ACE5-D0BC5FE9EBDC}" presName="root" presStyleCnt="0">
        <dgm:presLayoutVars>
          <dgm:dir/>
          <dgm:resizeHandles val="exact"/>
        </dgm:presLayoutVars>
      </dgm:prSet>
      <dgm:spPr/>
    </dgm:pt>
    <dgm:pt modelId="{25481406-CCA5-41FA-975A-3EDFC29D2C1A}" type="pres">
      <dgm:prSet presAssocID="{5B3B413F-8BCA-4059-A34B-D63A584066C0}" presName="compNode" presStyleCnt="0"/>
      <dgm:spPr/>
    </dgm:pt>
    <dgm:pt modelId="{CAB27EBE-45A6-4A00-95F6-46BB07CDF2BF}" type="pres">
      <dgm:prSet presAssocID="{5B3B413F-8BCA-4059-A34B-D63A584066C0}" presName="bgRect" presStyleLbl="bgShp" presStyleIdx="0" presStyleCnt="5"/>
      <dgm:spPr/>
    </dgm:pt>
    <dgm:pt modelId="{B1B089C0-8906-4AFA-A4EE-D48E104DBF98}" type="pres">
      <dgm:prSet presAssocID="{5B3B413F-8BCA-4059-A34B-D63A584066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273C49C1-5E21-45D2-9CED-082D4319DA67}" type="pres">
      <dgm:prSet presAssocID="{5B3B413F-8BCA-4059-A34B-D63A584066C0}" presName="spaceRect" presStyleCnt="0"/>
      <dgm:spPr/>
    </dgm:pt>
    <dgm:pt modelId="{356E72A7-9653-4D2E-A0D3-4B5964AFEE98}" type="pres">
      <dgm:prSet presAssocID="{5B3B413F-8BCA-4059-A34B-D63A584066C0}" presName="parTx" presStyleLbl="revTx" presStyleIdx="0" presStyleCnt="6">
        <dgm:presLayoutVars>
          <dgm:chMax val="0"/>
          <dgm:chPref val="0"/>
        </dgm:presLayoutVars>
      </dgm:prSet>
      <dgm:spPr/>
    </dgm:pt>
    <dgm:pt modelId="{6D0BB7E5-A617-475D-85C0-24E8B7DDEF4D}" type="pres">
      <dgm:prSet presAssocID="{C2FAB85E-78DF-4FCE-A3B2-F5542816A988}" presName="sibTrans" presStyleCnt="0"/>
      <dgm:spPr/>
    </dgm:pt>
    <dgm:pt modelId="{CF9E1579-3086-4C0B-9FED-F6164D69142F}" type="pres">
      <dgm:prSet presAssocID="{C55FB3FD-370D-4804-9EEA-66343D40270E}" presName="compNode" presStyleCnt="0"/>
      <dgm:spPr/>
    </dgm:pt>
    <dgm:pt modelId="{BB634156-67E7-4C36-AC99-1B05EB1168EF}" type="pres">
      <dgm:prSet presAssocID="{C55FB3FD-370D-4804-9EEA-66343D40270E}" presName="bgRect" presStyleLbl="bgShp" presStyleIdx="1" presStyleCnt="5"/>
      <dgm:spPr/>
    </dgm:pt>
    <dgm:pt modelId="{99867A1B-1AE9-4489-8814-BD9AA299DB49}" type="pres">
      <dgm:prSet presAssocID="{C55FB3FD-370D-4804-9EEA-66343D4027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193B01A1-4E60-4BDB-8914-85D6819DB2D7}" type="pres">
      <dgm:prSet presAssocID="{C55FB3FD-370D-4804-9EEA-66343D40270E}" presName="spaceRect" presStyleCnt="0"/>
      <dgm:spPr/>
    </dgm:pt>
    <dgm:pt modelId="{021E4203-9108-4275-929D-8136ABFDDD67}" type="pres">
      <dgm:prSet presAssocID="{C55FB3FD-370D-4804-9EEA-66343D40270E}" presName="parTx" presStyleLbl="revTx" presStyleIdx="1" presStyleCnt="6">
        <dgm:presLayoutVars>
          <dgm:chMax val="0"/>
          <dgm:chPref val="0"/>
        </dgm:presLayoutVars>
      </dgm:prSet>
      <dgm:spPr/>
    </dgm:pt>
    <dgm:pt modelId="{1DB859E8-87C3-43E1-931A-22172ABE074D}" type="pres">
      <dgm:prSet presAssocID="{EF368738-97C5-4E3B-B6D3-9F059D79BE72}" presName="sibTrans" presStyleCnt="0"/>
      <dgm:spPr/>
    </dgm:pt>
    <dgm:pt modelId="{F62B4D20-E1AD-44EC-A8AA-68E9D49A4E3F}" type="pres">
      <dgm:prSet presAssocID="{BF6A1B1E-AF28-4A5A-96C4-A4E2297572E9}" presName="compNode" presStyleCnt="0"/>
      <dgm:spPr/>
    </dgm:pt>
    <dgm:pt modelId="{B6405E0D-4351-4B8D-A498-79D3E3A1E024}" type="pres">
      <dgm:prSet presAssocID="{BF6A1B1E-AF28-4A5A-96C4-A4E2297572E9}" presName="bgRect" presStyleLbl="bgShp" presStyleIdx="2" presStyleCnt="5"/>
      <dgm:spPr/>
    </dgm:pt>
    <dgm:pt modelId="{8E5F39B2-C046-41E8-AC43-452B2C401724}" type="pres">
      <dgm:prSet presAssocID="{BF6A1B1E-AF28-4A5A-96C4-A4E2297572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asak işareti"/>
        </a:ext>
      </dgm:extLst>
    </dgm:pt>
    <dgm:pt modelId="{34CE917E-9ABF-45DC-848E-568F7A7E8F50}" type="pres">
      <dgm:prSet presAssocID="{BF6A1B1E-AF28-4A5A-96C4-A4E2297572E9}" presName="spaceRect" presStyleCnt="0"/>
      <dgm:spPr/>
    </dgm:pt>
    <dgm:pt modelId="{E150842C-C8AE-4B71-B40A-BEE786DE4886}" type="pres">
      <dgm:prSet presAssocID="{BF6A1B1E-AF28-4A5A-96C4-A4E2297572E9}" presName="parTx" presStyleLbl="revTx" presStyleIdx="2" presStyleCnt="6">
        <dgm:presLayoutVars>
          <dgm:chMax val="0"/>
          <dgm:chPref val="0"/>
        </dgm:presLayoutVars>
      </dgm:prSet>
      <dgm:spPr/>
    </dgm:pt>
    <dgm:pt modelId="{CC5D6BF6-777A-49ED-B7B3-BCC9ED614D41}" type="pres">
      <dgm:prSet presAssocID="{1937168C-3C4F-465F-B423-3B37998AAFC3}" presName="sibTrans" presStyleCnt="0"/>
      <dgm:spPr/>
    </dgm:pt>
    <dgm:pt modelId="{86BE72C7-6768-40AC-B810-BC4B989DD975}" type="pres">
      <dgm:prSet presAssocID="{2CF926A4-952E-46AE-BA83-B9E4758E858B}" presName="compNode" presStyleCnt="0"/>
      <dgm:spPr/>
    </dgm:pt>
    <dgm:pt modelId="{A96E21E9-B390-450B-9B91-F2B3001F11C7}" type="pres">
      <dgm:prSet presAssocID="{2CF926A4-952E-46AE-BA83-B9E4758E858B}" presName="bgRect" presStyleLbl="bgShp" presStyleIdx="3" presStyleCnt="5"/>
      <dgm:spPr/>
    </dgm:pt>
    <dgm:pt modelId="{DED5AB63-3BDD-4E3F-9701-6D60CC846869}" type="pres">
      <dgm:prSet presAssocID="{2CF926A4-952E-46AE-BA83-B9E4758E858B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338913-67D4-4811-B6B4-503B29D9A6DD}" type="pres">
      <dgm:prSet presAssocID="{2CF926A4-952E-46AE-BA83-B9E4758E858B}" presName="spaceRect" presStyleCnt="0"/>
      <dgm:spPr/>
    </dgm:pt>
    <dgm:pt modelId="{A9D53E13-A20E-4DFA-BBF1-7C4D600CDC12}" type="pres">
      <dgm:prSet presAssocID="{2CF926A4-952E-46AE-BA83-B9E4758E858B}" presName="parTx" presStyleLbl="revTx" presStyleIdx="3" presStyleCnt="6">
        <dgm:presLayoutVars>
          <dgm:chMax val="0"/>
          <dgm:chPref val="0"/>
        </dgm:presLayoutVars>
      </dgm:prSet>
      <dgm:spPr/>
    </dgm:pt>
    <dgm:pt modelId="{C766C2E9-B298-4B41-9917-79F4149B88B1}" type="pres">
      <dgm:prSet presAssocID="{EC160CD1-EF55-454F-8825-3B10199AE828}" presName="sibTrans" presStyleCnt="0"/>
      <dgm:spPr/>
    </dgm:pt>
    <dgm:pt modelId="{1863880F-AA22-4EEE-9A3B-D0B312B7BE88}" type="pres">
      <dgm:prSet presAssocID="{28BDA71A-4705-4E1F-AC32-4620ECB2C2D5}" presName="compNode" presStyleCnt="0"/>
      <dgm:spPr/>
    </dgm:pt>
    <dgm:pt modelId="{5AE9D4BB-0BBC-44BF-BE44-A3C025A67EED}" type="pres">
      <dgm:prSet presAssocID="{28BDA71A-4705-4E1F-AC32-4620ECB2C2D5}" presName="bgRect" presStyleLbl="bgShp" presStyleIdx="4" presStyleCnt="5"/>
      <dgm:spPr/>
    </dgm:pt>
    <dgm:pt modelId="{CF9F2590-536D-459E-9438-779F27BD0D9D}" type="pres">
      <dgm:prSet presAssocID="{28BDA71A-4705-4E1F-AC32-4620ECB2C2D5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A58A96C-091D-4CEA-A209-819407A68C0A}" type="pres">
      <dgm:prSet presAssocID="{28BDA71A-4705-4E1F-AC32-4620ECB2C2D5}" presName="spaceRect" presStyleCnt="0"/>
      <dgm:spPr/>
    </dgm:pt>
    <dgm:pt modelId="{85E188F5-F266-4E2A-93DC-67D0E562320A}" type="pres">
      <dgm:prSet presAssocID="{28BDA71A-4705-4E1F-AC32-4620ECB2C2D5}" presName="parTx" presStyleLbl="revTx" presStyleIdx="4" presStyleCnt="6">
        <dgm:presLayoutVars>
          <dgm:chMax val="0"/>
          <dgm:chPref val="0"/>
        </dgm:presLayoutVars>
      </dgm:prSet>
      <dgm:spPr/>
    </dgm:pt>
    <dgm:pt modelId="{B33003ED-5442-4712-84D3-4ADDA519FC2E}" type="pres">
      <dgm:prSet presAssocID="{28BDA71A-4705-4E1F-AC32-4620ECB2C2D5}" presName="desTx" presStyleLbl="revTx" presStyleIdx="5" presStyleCnt="6">
        <dgm:presLayoutVars/>
      </dgm:prSet>
      <dgm:spPr/>
    </dgm:pt>
  </dgm:ptLst>
  <dgm:cxnLst>
    <dgm:cxn modelId="{31A95F08-4EA4-4F62-83C5-A9C2BE5BB5F3}" srcId="{09EF22DF-A2E4-4E70-ACE5-D0BC5FE9EBDC}" destId="{5B3B413F-8BCA-4059-A34B-D63A584066C0}" srcOrd="0" destOrd="0" parTransId="{DE78DCC8-050E-409B-A985-D52AADC330FE}" sibTransId="{C2FAB85E-78DF-4FCE-A3B2-F5542816A988}"/>
    <dgm:cxn modelId="{3603AF0D-049B-4F47-9FDD-80CC1550A986}" srcId="{09EF22DF-A2E4-4E70-ACE5-D0BC5FE9EBDC}" destId="{28BDA71A-4705-4E1F-AC32-4620ECB2C2D5}" srcOrd="4" destOrd="0" parTransId="{707039F9-0E8F-467D-870A-EC4536AE7D1A}" sibTransId="{398D9CF0-823F-4D1E-8186-C67D59157FCF}"/>
    <dgm:cxn modelId="{E9637038-7051-4D0A-994B-8BA97A3ED7E7}" type="presOf" srcId="{2CF926A4-952E-46AE-BA83-B9E4758E858B}" destId="{A9D53E13-A20E-4DFA-BBF1-7C4D600CDC12}" srcOrd="0" destOrd="0" presId="urn:microsoft.com/office/officeart/2018/2/layout/IconVerticalSolidList"/>
    <dgm:cxn modelId="{6DF29B49-DF9F-42E2-B538-2AD2B8C26797}" type="presOf" srcId="{BF6A1B1E-AF28-4A5A-96C4-A4E2297572E9}" destId="{E150842C-C8AE-4B71-B40A-BEE786DE4886}" srcOrd="0" destOrd="0" presId="urn:microsoft.com/office/officeart/2018/2/layout/IconVerticalSolidList"/>
    <dgm:cxn modelId="{85711B6C-8692-4211-B74A-7C3517200F60}" type="presOf" srcId="{09EF22DF-A2E4-4E70-ACE5-D0BC5FE9EBDC}" destId="{81F35910-8A69-40DC-86A5-0A92994C795F}" srcOrd="0" destOrd="0" presId="urn:microsoft.com/office/officeart/2018/2/layout/IconVerticalSolidList"/>
    <dgm:cxn modelId="{025DEE71-2DFF-4D05-BCCF-030458B3E130}" type="presOf" srcId="{C55FB3FD-370D-4804-9EEA-66343D40270E}" destId="{021E4203-9108-4275-929D-8136ABFDDD67}" srcOrd="0" destOrd="0" presId="urn:microsoft.com/office/officeart/2018/2/layout/IconVerticalSolidList"/>
    <dgm:cxn modelId="{F56C2B58-37A1-4980-BCAE-E6D93EEB37CD}" srcId="{09EF22DF-A2E4-4E70-ACE5-D0BC5FE9EBDC}" destId="{BF6A1B1E-AF28-4A5A-96C4-A4E2297572E9}" srcOrd="2" destOrd="0" parTransId="{1B542B3E-44A9-4D5F-AA34-658ED5F42F45}" sibTransId="{1937168C-3C4F-465F-B423-3B37998AAFC3}"/>
    <dgm:cxn modelId="{361F468B-FE66-44E0-8E03-AB8FD8C1BE6B}" srcId="{09EF22DF-A2E4-4E70-ACE5-D0BC5FE9EBDC}" destId="{C55FB3FD-370D-4804-9EEA-66343D40270E}" srcOrd="1" destOrd="0" parTransId="{6DC9832A-2A4D-4715-9A15-BC288130D19B}" sibTransId="{EF368738-97C5-4E3B-B6D3-9F059D79BE72}"/>
    <dgm:cxn modelId="{399F8C9B-7446-4A1F-9313-1588A207102C}" type="presOf" srcId="{5B3B413F-8BCA-4059-A34B-D63A584066C0}" destId="{356E72A7-9653-4D2E-A0D3-4B5964AFEE98}" srcOrd="0" destOrd="0" presId="urn:microsoft.com/office/officeart/2018/2/layout/IconVerticalSolidList"/>
    <dgm:cxn modelId="{A3E9369D-8FB4-4608-8E4B-495B81E74FFD}" type="presOf" srcId="{28BDA71A-4705-4E1F-AC32-4620ECB2C2D5}" destId="{85E188F5-F266-4E2A-93DC-67D0E562320A}" srcOrd="0" destOrd="0" presId="urn:microsoft.com/office/officeart/2018/2/layout/IconVerticalSolidList"/>
    <dgm:cxn modelId="{4C9367D1-E502-4570-821F-C67AA52DC049}" srcId="{09EF22DF-A2E4-4E70-ACE5-D0BC5FE9EBDC}" destId="{2CF926A4-952E-46AE-BA83-B9E4758E858B}" srcOrd="3" destOrd="0" parTransId="{ABCBE350-0F71-40E0-84DE-3BF22BCC122E}" sibTransId="{EC160CD1-EF55-454F-8825-3B10199AE828}"/>
    <dgm:cxn modelId="{C502FEE2-C418-42ED-BD64-BCEC2C7ACC27}" type="presOf" srcId="{86F194BA-86B4-4034-A170-5AE654097EB8}" destId="{B33003ED-5442-4712-84D3-4ADDA519FC2E}" srcOrd="0" destOrd="0" presId="urn:microsoft.com/office/officeart/2018/2/layout/IconVerticalSolidList"/>
    <dgm:cxn modelId="{A551E6EA-192E-4EFE-87F7-7C3292CAC748}" srcId="{28BDA71A-4705-4E1F-AC32-4620ECB2C2D5}" destId="{86F194BA-86B4-4034-A170-5AE654097EB8}" srcOrd="0" destOrd="0" parTransId="{B63AB1A9-6D20-43AA-B165-BB5FC2EBDA5A}" sibTransId="{199CD22F-AE74-4692-91AD-531351858279}"/>
    <dgm:cxn modelId="{53FCE0CD-C704-4F08-A300-5C52A18D8E51}" type="presParOf" srcId="{81F35910-8A69-40DC-86A5-0A92994C795F}" destId="{25481406-CCA5-41FA-975A-3EDFC29D2C1A}" srcOrd="0" destOrd="0" presId="urn:microsoft.com/office/officeart/2018/2/layout/IconVerticalSolidList"/>
    <dgm:cxn modelId="{B6EEAB25-DAC6-4495-9217-466AAD9A023B}" type="presParOf" srcId="{25481406-CCA5-41FA-975A-3EDFC29D2C1A}" destId="{CAB27EBE-45A6-4A00-95F6-46BB07CDF2BF}" srcOrd="0" destOrd="0" presId="urn:microsoft.com/office/officeart/2018/2/layout/IconVerticalSolidList"/>
    <dgm:cxn modelId="{161469AC-0093-4C70-BF39-12749EEDFE6A}" type="presParOf" srcId="{25481406-CCA5-41FA-975A-3EDFC29D2C1A}" destId="{B1B089C0-8906-4AFA-A4EE-D48E104DBF98}" srcOrd="1" destOrd="0" presId="urn:microsoft.com/office/officeart/2018/2/layout/IconVerticalSolidList"/>
    <dgm:cxn modelId="{F693D682-5C74-4E3A-B3EC-A919569FCD63}" type="presParOf" srcId="{25481406-CCA5-41FA-975A-3EDFC29D2C1A}" destId="{273C49C1-5E21-45D2-9CED-082D4319DA67}" srcOrd="2" destOrd="0" presId="urn:microsoft.com/office/officeart/2018/2/layout/IconVerticalSolidList"/>
    <dgm:cxn modelId="{AE00266A-0047-4665-BED5-D8BDF0F456D0}" type="presParOf" srcId="{25481406-CCA5-41FA-975A-3EDFC29D2C1A}" destId="{356E72A7-9653-4D2E-A0D3-4B5964AFEE98}" srcOrd="3" destOrd="0" presId="urn:microsoft.com/office/officeart/2018/2/layout/IconVerticalSolidList"/>
    <dgm:cxn modelId="{84D6B630-944D-4E1A-B7B9-EAE16AFA53FA}" type="presParOf" srcId="{81F35910-8A69-40DC-86A5-0A92994C795F}" destId="{6D0BB7E5-A617-475D-85C0-24E8B7DDEF4D}" srcOrd="1" destOrd="0" presId="urn:microsoft.com/office/officeart/2018/2/layout/IconVerticalSolidList"/>
    <dgm:cxn modelId="{7C9272C6-3C95-4F79-A09D-E528107ABDC2}" type="presParOf" srcId="{81F35910-8A69-40DC-86A5-0A92994C795F}" destId="{CF9E1579-3086-4C0B-9FED-F6164D69142F}" srcOrd="2" destOrd="0" presId="urn:microsoft.com/office/officeart/2018/2/layout/IconVerticalSolidList"/>
    <dgm:cxn modelId="{FBD585C9-A95B-40A8-99C8-790DB10E77ED}" type="presParOf" srcId="{CF9E1579-3086-4C0B-9FED-F6164D69142F}" destId="{BB634156-67E7-4C36-AC99-1B05EB1168EF}" srcOrd="0" destOrd="0" presId="urn:microsoft.com/office/officeart/2018/2/layout/IconVerticalSolidList"/>
    <dgm:cxn modelId="{AE087863-CD18-4E5F-B8F4-6BACE9169B9B}" type="presParOf" srcId="{CF9E1579-3086-4C0B-9FED-F6164D69142F}" destId="{99867A1B-1AE9-4489-8814-BD9AA299DB49}" srcOrd="1" destOrd="0" presId="urn:microsoft.com/office/officeart/2018/2/layout/IconVerticalSolidList"/>
    <dgm:cxn modelId="{A26CB0BB-CC26-48D5-9573-0A6E7C9644E7}" type="presParOf" srcId="{CF9E1579-3086-4C0B-9FED-F6164D69142F}" destId="{193B01A1-4E60-4BDB-8914-85D6819DB2D7}" srcOrd="2" destOrd="0" presId="urn:microsoft.com/office/officeart/2018/2/layout/IconVerticalSolidList"/>
    <dgm:cxn modelId="{F78AB55A-1AB9-4B58-8B5B-50E7BE437054}" type="presParOf" srcId="{CF9E1579-3086-4C0B-9FED-F6164D69142F}" destId="{021E4203-9108-4275-929D-8136ABFDDD67}" srcOrd="3" destOrd="0" presId="urn:microsoft.com/office/officeart/2018/2/layout/IconVerticalSolidList"/>
    <dgm:cxn modelId="{B5CA3606-F149-4ED4-9522-EF4F6F7D4ADF}" type="presParOf" srcId="{81F35910-8A69-40DC-86A5-0A92994C795F}" destId="{1DB859E8-87C3-43E1-931A-22172ABE074D}" srcOrd="3" destOrd="0" presId="urn:microsoft.com/office/officeart/2018/2/layout/IconVerticalSolidList"/>
    <dgm:cxn modelId="{653C7E9E-888B-4087-87B2-5F55D0AED807}" type="presParOf" srcId="{81F35910-8A69-40DC-86A5-0A92994C795F}" destId="{F62B4D20-E1AD-44EC-A8AA-68E9D49A4E3F}" srcOrd="4" destOrd="0" presId="urn:microsoft.com/office/officeart/2018/2/layout/IconVerticalSolidList"/>
    <dgm:cxn modelId="{8B1C4C36-DDBA-4159-AE36-83954F98B4CB}" type="presParOf" srcId="{F62B4D20-E1AD-44EC-A8AA-68E9D49A4E3F}" destId="{B6405E0D-4351-4B8D-A498-79D3E3A1E024}" srcOrd="0" destOrd="0" presId="urn:microsoft.com/office/officeart/2018/2/layout/IconVerticalSolidList"/>
    <dgm:cxn modelId="{3F4AC367-1D15-419E-96BF-2CB2BAB39152}" type="presParOf" srcId="{F62B4D20-E1AD-44EC-A8AA-68E9D49A4E3F}" destId="{8E5F39B2-C046-41E8-AC43-452B2C401724}" srcOrd="1" destOrd="0" presId="urn:microsoft.com/office/officeart/2018/2/layout/IconVerticalSolidList"/>
    <dgm:cxn modelId="{318D7590-5CAC-4115-A0F3-65D2AD1E4439}" type="presParOf" srcId="{F62B4D20-E1AD-44EC-A8AA-68E9D49A4E3F}" destId="{34CE917E-9ABF-45DC-848E-568F7A7E8F50}" srcOrd="2" destOrd="0" presId="urn:microsoft.com/office/officeart/2018/2/layout/IconVerticalSolidList"/>
    <dgm:cxn modelId="{738046DB-4D94-425D-B036-9EC7AC737FE3}" type="presParOf" srcId="{F62B4D20-E1AD-44EC-A8AA-68E9D49A4E3F}" destId="{E150842C-C8AE-4B71-B40A-BEE786DE4886}" srcOrd="3" destOrd="0" presId="urn:microsoft.com/office/officeart/2018/2/layout/IconVerticalSolidList"/>
    <dgm:cxn modelId="{359317C7-0BD1-4E2D-97D3-84DD52DFD202}" type="presParOf" srcId="{81F35910-8A69-40DC-86A5-0A92994C795F}" destId="{CC5D6BF6-777A-49ED-B7B3-BCC9ED614D41}" srcOrd="5" destOrd="0" presId="urn:microsoft.com/office/officeart/2018/2/layout/IconVerticalSolidList"/>
    <dgm:cxn modelId="{70B395EF-8BF3-4472-BEEF-28967694EFA6}" type="presParOf" srcId="{81F35910-8A69-40DC-86A5-0A92994C795F}" destId="{86BE72C7-6768-40AC-B810-BC4B989DD975}" srcOrd="6" destOrd="0" presId="urn:microsoft.com/office/officeart/2018/2/layout/IconVerticalSolidList"/>
    <dgm:cxn modelId="{83E6CA99-479C-43B6-97D4-FCABFC2F305C}" type="presParOf" srcId="{86BE72C7-6768-40AC-B810-BC4B989DD975}" destId="{A96E21E9-B390-450B-9B91-F2B3001F11C7}" srcOrd="0" destOrd="0" presId="urn:microsoft.com/office/officeart/2018/2/layout/IconVerticalSolidList"/>
    <dgm:cxn modelId="{FB02073B-2476-4290-B0F3-A14F155226A7}" type="presParOf" srcId="{86BE72C7-6768-40AC-B810-BC4B989DD975}" destId="{DED5AB63-3BDD-4E3F-9701-6D60CC846869}" srcOrd="1" destOrd="0" presId="urn:microsoft.com/office/officeart/2018/2/layout/IconVerticalSolidList"/>
    <dgm:cxn modelId="{5C710826-3F88-41F3-97C3-55D305B00888}" type="presParOf" srcId="{86BE72C7-6768-40AC-B810-BC4B989DD975}" destId="{9A338913-67D4-4811-B6B4-503B29D9A6DD}" srcOrd="2" destOrd="0" presId="urn:microsoft.com/office/officeart/2018/2/layout/IconVerticalSolidList"/>
    <dgm:cxn modelId="{8F957F4E-7073-4A97-A3ED-27784D905FEC}" type="presParOf" srcId="{86BE72C7-6768-40AC-B810-BC4B989DD975}" destId="{A9D53E13-A20E-4DFA-BBF1-7C4D600CDC12}" srcOrd="3" destOrd="0" presId="urn:microsoft.com/office/officeart/2018/2/layout/IconVerticalSolidList"/>
    <dgm:cxn modelId="{AE5D14F2-A4F8-444D-B051-9A6E9D5E2AC3}" type="presParOf" srcId="{81F35910-8A69-40DC-86A5-0A92994C795F}" destId="{C766C2E9-B298-4B41-9917-79F4149B88B1}" srcOrd="7" destOrd="0" presId="urn:microsoft.com/office/officeart/2018/2/layout/IconVerticalSolidList"/>
    <dgm:cxn modelId="{3D69A4E9-EC3F-4D7F-BF14-B020C159F485}" type="presParOf" srcId="{81F35910-8A69-40DC-86A5-0A92994C795F}" destId="{1863880F-AA22-4EEE-9A3B-D0B312B7BE88}" srcOrd="8" destOrd="0" presId="urn:microsoft.com/office/officeart/2018/2/layout/IconVerticalSolidList"/>
    <dgm:cxn modelId="{9CFEFE22-DD49-422B-95CD-C4BECC4DFAFB}" type="presParOf" srcId="{1863880F-AA22-4EEE-9A3B-D0B312B7BE88}" destId="{5AE9D4BB-0BBC-44BF-BE44-A3C025A67EED}" srcOrd="0" destOrd="0" presId="urn:microsoft.com/office/officeart/2018/2/layout/IconVerticalSolidList"/>
    <dgm:cxn modelId="{07009BC1-FECA-41F3-A55F-26E337798F88}" type="presParOf" srcId="{1863880F-AA22-4EEE-9A3B-D0B312B7BE88}" destId="{CF9F2590-536D-459E-9438-779F27BD0D9D}" srcOrd="1" destOrd="0" presId="urn:microsoft.com/office/officeart/2018/2/layout/IconVerticalSolidList"/>
    <dgm:cxn modelId="{8A7E8662-97F5-428B-AFAB-BB2D74A3D66D}" type="presParOf" srcId="{1863880F-AA22-4EEE-9A3B-D0B312B7BE88}" destId="{CA58A96C-091D-4CEA-A209-819407A68C0A}" srcOrd="2" destOrd="0" presId="urn:microsoft.com/office/officeart/2018/2/layout/IconVerticalSolidList"/>
    <dgm:cxn modelId="{AAD9A23A-5FC2-41C6-9E8B-DF53412B28C5}" type="presParOf" srcId="{1863880F-AA22-4EEE-9A3B-D0B312B7BE88}" destId="{85E188F5-F266-4E2A-93DC-67D0E562320A}" srcOrd="3" destOrd="0" presId="urn:microsoft.com/office/officeart/2018/2/layout/IconVerticalSolidList"/>
    <dgm:cxn modelId="{6DE9EE09-1822-4C06-B6A6-8B5B379BCFAC}" type="presParOf" srcId="{1863880F-AA22-4EEE-9A3B-D0B312B7BE88}" destId="{B33003ED-5442-4712-84D3-4ADDA519FC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65BB3-0E2E-4072-9974-9A802DAD790A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2D85D-B12F-47D8-B9C6-499DEF0AD144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278FD-6557-4C9E-9B67-5CA1B9556EDD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Göğüs ağrısı, sırt ağrısı, üst ekstremiteler arası KB farkı(&gt;20mm Hg)</a:t>
          </a:r>
          <a:endParaRPr lang="en-US" sz="1900" kern="1200"/>
        </a:p>
      </dsp:txBody>
      <dsp:txXfrm>
        <a:off x="931583" y="3786"/>
        <a:ext cx="4828072" cy="806565"/>
      </dsp:txXfrm>
    </dsp:sp>
    <dsp:sp modelId="{FDD70BCE-4A51-43A2-80E7-6138F299DB3C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EF7E1-A2AB-41BB-861B-B3428E04D2A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174A9-5604-43D0-AE52-34AB398D4D06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BT-anjiyo ile tanı</a:t>
          </a:r>
          <a:endParaRPr lang="en-US" sz="1900" kern="1200" dirty="0"/>
        </a:p>
      </dsp:txBody>
      <dsp:txXfrm>
        <a:off x="931583" y="1011993"/>
        <a:ext cx="4828072" cy="806565"/>
      </dsp:txXfrm>
    </dsp:sp>
    <dsp:sp modelId="{BB6893D7-BD40-494D-8E43-29B361050C6A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6031D-5F1F-4A95-9993-DE093FA7F9F7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CB818-237D-486A-B510-E3BC7F929F6D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β</a:t>
          </a:r>
          <a:r>
            <a:rPr lang="tr-TR" sz="1900" kern="1200" dirty="0"/>
            <a:t>-</a:t>
          </a:r>
          <a:r>
            <a:rPr lang="tr-TR" sz="1900" kern="1200" dirty="0" err="1"/>
            <a:t>bloker</a:t>
          </a:r>
          <a:r>
            <a:rPr lang="tr-TR" sz="1900" kern="1200" dirty="0"/>
            <a:t> ilk tercih</a:t>
          </a:r>
          <a:endParaRPr lang="en-US" sz="1900" kern="1200" dirty="0"/>
        </a:p>
      </dsp:txBody>
      <dsp:txXfrm>
        <a:off x="931583" y="2020200"/>
        <a:ext cx="4828072" cy="806565"/>
      </dsp:txXfrm>
    </dsp:sp>
    <dsp:sp modelId="{574AFF04-19C2-4F71-8A08-15F58FF7DEC0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56E45-372A-46E4-AE0D-DF0E424C6370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31D2D-A05D-498A-AEE0-AC468CF3EBE8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IV tedavi: Esmelol, labetolol, nikardipin, nitroprussit(refleks taşikardi riski)</a:t>
          </a:r>
          <a:endParaRPr lang="en-US" sz="1900" kern="1200"/>
        </a:p>
      </dsp:txBody>
      <dsp:txXfrm>
        <a:off x="931583" y="3028407"/>
        <a:ext cx="4828072" cy="806565"/>
      </dsp:txXfrm>
    </dsp:sp>
    <dsp:sp modelId="{3E65E100-83EA-4FAA-9BD7-B7EAE09E0E78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71822-68EE-4763-A524-CC5B6D4B562E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7B843-D16E-4E93-B3FA-A3549923B271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1" u="sng" kern="1200"/>
            <a:t>Tedavi hedefi:</a:t>
          </a:r>
          <a:endParaRPr lang="en-US" sz="1900" kern="1200"/>
        </a:p>
      </dsp:txBody>
      <dsp:txXfrm>
        <a:off x="931583" y="4036614"/>
        <a:ext cx="2591845" cy="806565"/>
      </dsp:txXfrm>
    </dsp:sp>
    <dsp:sp modelId="{B1EEB520-05B9-42F7-A575-9E80216DAC6C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SKB: 100-120 mmHg  KH: ≤60 atım/dk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Kalp hızını ve kan basıncını hızlı düşür</a:t>
          </a:r>
          <a:endParaRPr lang="en-US" sz="1100" kern="1200"/>
        </a:p>
      </dsp:txBody>
      <dsp:txXfrm>
        <a:off x="3523428" y="4036614"/>
        <a:ext cx="2236227" cy="806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/>
            <a:t>Yeni nörolojik defisit</a:t>
          </a:r>
          <a:endParaRPr lang="en-US" sz="1400" kern="1200"/>
        </a:p>
      </dsp:txBody>
      <dsp:txXfrm>
        <a:off x="931583" y="3786"/>
        <a:ext cx="4828072" cy="806565"/>
      </dsp:txXfrm>
    </dsp:sp>
    <dsp:sp modelId="{BB634156-67E7-4C36-AC99-1B05EB1168EF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/>
            <a:t>Anormal BT veya MR</a:t>
          </a:r>
          <a:endParaRPr lang="en-US" sz="1400" kern="1200"/>
        </a:p>
      </dsp:txBody>
      <dsp:txXfrm>
        <a:off x="931583" y="1011993"/>
        <a:ext cx="4828072" cy="806565"/>
      </dsp:txXfrm>
    </dsp:sp>
    <dsp:sp modelId="{B6405E0D-4351-4B8D-A498-79D3E3A1E02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tPA</a:t>
          </a:r>
          <a:r>
            <a:rPr lang="tr-TR" sz="1400" kern="1200" dirty="0"/>
            <a:t> verilecekse 3 ölçümle &gt;185/110 üzerinde ise kan basıncını tedavi et</a:t>
          </a:r>
          <a:endParaRPr lang="en-US" sz="1400" kern="1200" dirty="0"/>
        </a:p>
      </dsp:txBody>
      <dsp:txXfrm>
        <a:off x="931583" y="2020200"/>
        <a:ext cx="4828072" cy="806565"/>
      </dsp:txXfrm>
    </dsp:sp>
    <dsp:sp modelId="{A96E21E9-B390-450B-9B91-F2B3001F11C7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IV tedavi: </a:t>
          </a:r>
          <a:r>
            <a:rPr lang="tr-TR" sz="1400" kern="1200" baseline="0" dirty="0" err="1"/>
            <a:t>Labetolol</a:t>
          </a:r>
          <a:r>
            <a:rPr lang="tr-TR" sz="1400" kern="1200" baseline="0" dirty="0"/>
            <a:t>, </a:t>
          </a:r>
          <a:r>
            <a:rPr lang="tr-TR" sz="1400" kern="1200" baseline="0" dirty="0" err="1"/>
            <a:t>Nikardipin</a:t>
          </a:r>
          <a:r>
            <a:rPr lang="tr-TR" sz="1400" kern="1200" baseline="0" dirty="0"/>
            <a:t>, </a:t>
          </a:r>
          <a:r>
            <a:rPr lang="tr-TR" sz="1400" kern="1200" baseline="0" dirty="0" err="1"/>
            <a:t>Klevidipin</a:t>
          </a:r>
          <a:r>
            <a:rPr lang="tr-TR" sz="1400" kern="1200" baseline="0" dirty="0"/>
            <a:t>, </a:t>
          </a:r>
          <a:r>
            <a:rPr lang="tr-TR" sz="1400" kern="1200" baseline="0" dirty="0" err="1"/>
            <a:t>Nitroprussid</a:t>
          </a:r>
          <a:endParaRPr lang="en-US" sz="1400" kern="1200" dirty="0"/>
        </a:p>
      </dsp:txBody>
      <dsp:txXfrm>
        <a:off x="931583" y="3028407"/>
        <a:ext cx="4828072" cy="806565"/>
      </dsp:txXfrm>
    </dsp:sp>
    <dsp:sp modelId="{5AE9D4BB-0BBC-44BF-BE44-A3C025A67EED}">
      <dsp:nvSpPr>
        <dsp:cNvPr id="0" name=""/>
        <dsp:cNvSpPr/>
      </dsp:nvSpPr>
      <dsp:spPr>
        <a:xfrm>
          <a:off x="0" y="4040401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i="1" u="sng" kern="1200" baseline="0" dirty="0"/>
            <a:t>Tedavi Hedefi:</a:t>
          </a:r>
          <a:r>
            <a:rPr lang="tr-TR" sz="1400" i="0" u="none" kern="1200" baseline="0" dirty="0"/>
            <a:t> </a:t>
          </a:r>
          <a:r>
            <a:rPr lang="tr-TR" sz="1400" i="0" u="none" kern="1200" baseline="0" dirty="0" err="1"/>
            <a:t>tPA</a:t>
          </a:r>
          <a:r>
            <a:rPr lang="tr-TR" sz="1400" i="0" u="none" kern="1200" baseline="0" dirty="0"/>
            <a:t> sırasında ve sonrasında tedavi başlama hedefleri</a:t>
          </a:r>
          <a:endParaRPr lang="en-US" sz="1400" kern="1200" dirty="0"/>
        </a:p>
      </dsp:txBody>
      <dsp:txXfrm>
        <a:off x="931583" y="4036614"/>
        <a:ext cx="2591845" cy="806565"/>
      </dsp:txXfrm>
    </dsp:sp>
    <dsp:sp modelId="{68A956CA-9E53-4841-BE7C-849478257867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SKB&gt;180-230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DKB&gt;105-120</a:t>
          </a:r>
          <a:endParaRPr lang="en-US" sz="1100" kern="1200" dirty="0"/>
        </a:p>
      </dsp:txBody>
      <dsp:txXfrm>
        <a:off x="3523428" y="4036614"/>
        <a:ext cx="2236227" cy="8065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baseline="0" dirty="0"/>
            <a:t>Hipertansiyon nedenli </a:t>
          </a:r>
          <a:r>
            <a:rPr lang="tr-TR" sz="1500" kern="1200" baseline="0" dirty="0" err="1"/>
            <a:t>tPA</a:t>
          </a:r>
          <a:r>
            <a:rPr lang="tr-TR" sz="1500" kern="1200" baseline="0" dirty="0"/>
            <a:t> verilemiyorsa</a:t>
          </a:r>
          <a:endParaRPr lang="en-US" sz="1500" kern="1200" dirty="0"/>
        </a:p>
      </dsp:txBody>
      <dsp:txXfrm>
        <a:off x="931583" y="3786"/>
        <a:ext cx="4828072" cy="806565"/>
      </dsp:txXfrm>
    </dsp:sp>
    <dsp:sp modelId="{BB634156-67E7-4C36-AC99-1B05EB1168EF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KB ≥220/120 ise ilk 24 saatte %15 düşür</a:t>
          </a:r>
          <a:endParaRPr lang="en-US" sz="1500" kern="1200" dirty="0"/>
        </a:p>
      </dsp:txBody>
      <dsp:txXfrm>
        <a:off x="931583" y="1011993"/>
        <a:ext cx="4828072" cy="806565"/>
      </dsp:txXfrm>
    </dsp:sp>
    <dsp:sp modelId="{B6405E0D-4351-4B8D-A498-79D3E3A1E02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AMI, Aort </a:t>
          </a:r>
          <a:r>
            <a:rPr lang="tr-TR" sz="1500" kern="1200" dirty="0" err="1"/>
            <a:t>Diseksiyonu,Preeklampsi</a:t>
          </a:r>
          <a:r>
            <a:rPr lang="tr-TR" sz="1500" kern="1200" dirty="0"/>
            <a:t>/</a:t>
          </a:r>
          <a:r>
            <a:rPr lang="tr-TR" sz="1500" kern="1200" dirty="0" err="1"/>
            <a:t>eklampsi</a:t>
          </a:r>
          <a:r>
            <a:rPr lang="tr-TR" sz="1500" kern="1200" dirty="0"/>
            <a:t> eşlik ediyorsa hızlı düşür. İlk aşamada %15 düşürmek güvenli olabilir.</a:t>
          </a:r>
          <a:endParaRPr lang="en-US" sz="1500" kern="1200" dirty="0"/>
        </a:p>
      </dsp:txBody>
      <dsp:txXfrm>
        <a:off x="931583" y="2020200"/>
        <a:ext cx="4828072" cy="806565"/>
      </dsp:txXfrm>
    </dsp:sp>
    <dsp:sp modelId="{A96E21E9-B390-450B-9B91-F2B3001F11C7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baseline="0"/>
            <a:t>IV tedavi: Labetolol, Nikardipin, Klevidipin, Nitroprussid</a:t>
          </a:r>
          <a:endParaRPr lang="en-US" sz="1500" kern="1200" dirty="0"/>
        </a:p>
      </dsp:txBody>
      <dsp:txXfrm>
        <a:off x="931583" y="3028407"/>
        <a:ext cx="4828072" cy="806565"/>
      </dsp:txXfrm>
    </dsp:sp>
    <dsp:sp modelId="{5AE9D4BB-0BBC-44BF-BE44-A3C025A67EED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i="1" u="sng" kern="1200" baseline="0" dirty="0"/>
            <a:t>Tedavi Hedefi: </a:t>
          </a:r>
          <a:endParaRPr lang="en-US" sz="1500" kern="1200" dirty="0"/>
        </a:p>
      </dsp:txBody>
      <dsp:txXfrm>
        <a:off x="931583" y="4036614"/>
        <a:ext cx="2591845" cy="806565"/>
      </dsp:txXfrm>
    </dsp:sp>
    <dsp:sp modelId="{B33003ED-5442-4712-84D3-4ADDA519FC2E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/>
            <a:t>İlk 24 saatte %15 düşüş</a:t>
          </a:r>
          <a:endParaRPr lang="en-US" sz="1100" kern="1200" dirty="0"/>
        </a:p>
      </dsp:txBody>
      <dsp:txXfrm>
        <a:off x="3523428" y="4036614"/>
        <a:ext cx="2236227" cy="80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BAFF1-7738-4054-95F7-81624699AE2E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DAEB2-5CF4-4962-953F-85EEF56E923B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2B283-305A-440B-A647-795EC44C24CB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Nefes darlığı, hipoksi </a:t>
          </a:r>
          <a:endParaRPr lang="en-US" sz="1900" kern="1200"/>
        </a:p>
      </dsp:txBody>
      <dsp:txXfrm>
        <a:off x="931583" y="3786"/>
        <a:ext cx="4828072" cy="806565"/>
      </dsp:txXfrm>
    </dsp:sp>
    <dsp:sp modelId="{E7DDC95C-EB16-456B-B4A5-92E65C282F2E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18B46-5E9E-43C0-B06A-8C7F58DCAD36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EB1FC-3D87-49E8-AF40-AC5D9672ADD6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Ac seslerinde raller, paag interstisyel ödem görünümü</a:t>
          </a:r>
          <a:endParaRPr lang="en-US" sz="1900" kern="1200"/>
        </a:p>
      </dsp:txBody>
      <dsp:txXfrm>
        <a:off x="931583" y="1011993"/>
        <a:ext cx="4828072" cy="806565"/>
      </dsp:txXfrm>
    </dsp:sp>
    <dsp:sp modelId="{6DF6EF21-C2A0-4B97-A418-D8601DD27DE0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0D484-F847-422E-A1AF-DF19D815844A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4ED09-ECCE-4FC3-93A5-08F3748DA47E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IV nitratlar, düşük dozlarda venleri genişletir, yüksek dozlarda arteriolleri</a:t>
          </a:r>
          <a:endParaRPr lang="en-US" sz="1900" kern="1200"/>
        </a:p>
      </dsp:txBody>
      <dsp:txXfrm>
        <a:off x="931583" y="2020200"/>
        <a:ext cx="4828072" cy="806565"/>
      </dsp:txXfrm>
    </dsp:sp>
    <dsp:sp modelId="{8A49CA2D-6FA5-4192-88FA-0D54C566962E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1857B-CCBD-45F8-8D1E-9DDD999DF058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E3AAB-0A55-4F9F-B9CD-0D6DF192F27C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IV tedavi: Nitrogliserin, Klevidipin, Nitroprussit, Enalaprilat, Nikardipin, Nesiritid</a:t>
          </a:r>
          <a:endParaRPr lang="en-US" sz="1900" kern="1200"/>
        </a:p>
      </dsp:txBody>
      <dsp:txXfrm>
        <a:off x="931583" y="3028407"/>
        <a:ext cx="4828072" cy="806565"/>
      </dsp:txXfrm>
    </dsp:sp>
    <dsp:sp modelId="{647DE804-2E00-4820-8CF5-2825A4846D84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28141-67CB-4AAF-BB1D-3456C7512466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F280B-0FAF-4010-9CFF-B160E123A74B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1" u="sng" kern="1200"/>
            <a:t>Tedavi Hedefi: </a:t>
          </a:r>
          <a:endParaRPr lang="en-US" sz="1900" kern="1200"/>
        </a:p>
      </dsp:txBody>
      <dsp:txXfrm>
        <a:off x="931583" y="4036614"/>
        <a:ext cx="2591845" cy="806565"/>
      </dsp:txXfrm>
    </dsp:sp>
    <dsp:sp modelId="{893420AD-F350-446F-8AC2-090FC52CA7D3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KB %20-30 düşür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SKB&lt;140 </a:t>
          </a:r>
          <a:r>
            <a:rPr lang="tr-TR" sz="1100" kern="1200" dirty="0" err="1"/>
            <a:t>mmHg</a:t>
          </a:r>
          <a:r>
            <a:rPr lang="tr-TR" sz="1100" kern="1200" dirty="0"/>
            <a:t> (ESC)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 err="1"/>
            <a:t>Diürez</a:t>
          </a:r>
          <a:r>
            <a:rPr lang="tr-TR" sz="1100" kern="1200" dirty="0"/>
            <a:t> (</a:t>
          </a:r>
          <a:r>
            <a:rPr lang="tr-TR" sz="1100" kern="1200" dirty="0" err="1"/>
            <a:t>Furosemid</a:t>
          </a:r>
          <a:r>
            <a:rPr lang="tr-TR" sz="1100" kern="1200" dirty="0"/>
            <a:t>)</a:t>
          </a:r>
        </a:p>
      </dsp:txBody>
      <dsp:txXfrm>
        <a:off x="3523428" y="4036614"/>
        <a:ext cx="2236227" cy="806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0A286-C476-4126-A603-4847F9B11051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39FDF-4370-47CC-907F-1580F4854A1A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ECEAB-8283-4B73-9A8E-DCD702BFC2C3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Göğüs ağrısı, bulantı, terleme, EKG, troponin</a:t>
          </a:r>
          <a:endParaRPr lang="en-US" sz="1900" kern="1200"/>
        </a:p>
      </dsp:txBody>
      <dsp:txXfrm>
        <a:off x="931583" y="3786"/>
        <a:ext cx="4828072" cy="806565"/>
      </dsp:txXfrm>
    </dsp:sp>
    <dsp:sp modelId="{F13AB239-2D67-43C2-8BEA-E2515BD994D7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1DF69-B110-4D76-9515-90C53FF9D244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2B1DF-033B-49FC-9B6F-BD7D03DD2CE5}">
      <dsp:nvSpPr>
        <dsp:cNvPr id="0" name=""/>
        <dsp:cNvSpPr/>
      </dsp:nvSpPr>
      <dsp:spPr>
        <a:xfrm>
          <a:off x="931583" y="1011993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Kontrendike</a:t>
          </a:r>
          <a:endParaRPr lang="en-US" sz="1900" kern="1200"/>
        </a:p>
      </dsp:txBody>
      <dsp:txXfrm>
        <a:off x="931583" y="1011993"/>
        <a:ext cx="2591845" cy="806565"/>
      </dsp:txXfrm>
    </dsp:sp>
    <dsp:sp modelId="{8F964B7C-F72F-4965-A7C0-475BEB972501}">
      <dsp:nvSpPr>
        <dsp:cNvPr id="0" name=""/>
        <dsp:cNvSpPr/>
      </dsp:nvSpPr>
      <dsp:spPr>
        <a:xfrm>
          <a:off x="3523428" y="1011993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KY&gt;&gt; </a:t>
          </a:r>
          <a:r>
            <a:rPr lang="el-GR" sz="1400" kern="1200" dirty="0"/>
            <a:t>β</a:t>
          </a:r>
          <a:r>
            <a:rPr lang="tr-TR" sz="1400" kern="1200" dirty="0"/>
            <a:t>-</a:t>
          </a:r>
          <a:r>
            <a:rPr lang="tr-TR" sz="1400" kern="1200" dirty="0" err="1"/>
            <a:t>bloker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Fosfodiesteraz</a:t>
          </a:r>
          <a:r>
            <a:rPr lang="tr-TR" sz="1400" kern="1200" dirty="0"/>
            <a:t>&gt;&gt;Nitrat</a:t>
          </a:r>
          <a:endParaRPr lang="en-US" sz="1400" kern="1200" dirty="0"/>
        </a:p>
      </dsp:txBody>
      <dsp:txXfrm>
        <a:off x="3523428" y="1011993"/>
        <a:ext cx="2236227" cy="806565"/>
      </dsp:txXfrm>
    </dsp:sp>
    <dsp:sp modelId="{2E80E28E-9CA0-40CC-874A-A3A294257FC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26DC4-2637-4847-B2EC-EE3AE75B12DE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6D06E-68A1-4E54-A445-6DC0005F8D30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SKB&gt;180 DKB&gt;110 trombolitik için Kontraendike</a:t>
          </a:r>
          <a:endParaRPr lang="en-US" sz="1900" kern="1200"/>
        </a:p>
      </dsp:txBody>
      <dsp:txXfrm>
        <a:off x="931583" y="2020200"/>
        <a:ext cx="4828072" cy="806565"/>
      </dsp:txXfrm>
    </dsp:sp>
    <dsp:sp modelId="{91D3555F-5CB1-4E82-8D8C-452DD1FCDDD1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CE19C-97CA-4DD3-B76C-238EB2A58391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FC50-9324-4331-8A9F-B408029C2325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IV tedavi: Nitrogliserin, Esmolol, Labetolol, Metoprolol</a:t>
          </a:r>
          <a:endParaRPr lang="en-US" sz="1900" kern="1200"/>
        </a:p>
      </dsp:txBody>
      <dsp:txXfrm>
        <a:off x="931583" y="3028407"/>
        <a:ext cx="4828072" cy="806565"/>
      </dsp:txXfrm>
    </dsp:sp>
    <dsp:sp modelId="{C3FCD082-002A-4CDB-98E8-EFBA0DC60F26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CAF84-D35B-4F4D-BE42-EDE5E3A5DF98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D4586-8781-419D-B29A-AB147AB32FCE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1" u="sng" kern="1200"/>
            <a:t>Tedavi Hedefi: </a:t>
          </a:r>
          <a:endParaRPr lang="en-US" sz="1900" kern="1200"/>
        </a:p>
      </dsp:txBody>
      <dsp:txXfrm>
        <a:off x="931583" y="4036614"/>
        <a:ext cx="2591845" cy="806565"/>
      </dsp:txXfrm>
    </dsp:sp>
    <dsp:sp modelId="{8BA2047B-9008-4257-8DB9-D77BB430EB09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MAP %25den daha fazla düşüşten kaçın, </a:t>
          </a:r>
          <a:r>
            <a:rPr lang="tr-TR" sz="1400" kern="1200" dirty="0" err="1"/>
            <a:t>iskemiyi</a:t>
          </a:r>
          <a:r>
            <a:rPr lang="tr-TR" sz="1400" kern="1200" dirty="0"/>
            <a:t> azalt</a:t>
          </a:r>
          <a:endParaRPr lang="en-US" sz="1400" kern="1200" dirty="0"/>
        </a:p>
      </dsp:txBody>
      <dsp:txXfrm>
        <a:off x="3523428" y="4036614"/>
        <a:ext cx="2236227" cy="806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0707-2949-4B34-8D23-3EAAA1BB5219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28304-CFA5-4E03-8DC7-44CE3201DB44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9A7BE-10B7-4396-A8B8-F76FB49231DC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Kokain, amfetamin, MAO inh. Toksisitesi</a:t>
          </a:r>
          <a:endParaRPr lang="en-US" sz="1500" kern="1200"/>
        </a:p>
      </dsp:txBody>
      <dsp:txXfrm>
        <a:off x="931583" y="3786"/>
        <a:ext cx="4828072" cy="806565"/>
      </dsp:txXfrm>
    </dsp:sp>
    <dsp:sp modelId="{7E493E28-C942-4B04-99A1-B0CC158E495C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4-83D3-476A-9BBB-BA28965204A8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732F1-84A0-45C7-BF5B-C053F8D16DA4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Anksiyete, çarpıntı, taşikardi, terleme</a:t>
          </a:r>
          <a:endParaRPr lang="en-US" sz="1500" kern="1200"/>
        </a:p>
      </dsp:txBody>
      <dsp:txXfrm>
        <a:off x="931583" y="1011993"/>
        <a:ext cx="4828072" cy="806565"/>
      </dsp:txXfrm>
    </dsp:sp>
    <dsp:sp modelId="{F416BA84-CC32-42F6-B637-AE762A348BA0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158C8-9FA5-4E28-9C06-508BF55CE3EC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E4158-1C6C-4768-BD47-C855839E32B8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Tanı=öykü, </a:t>
          </a:r>
          <a:r>
            <a:rPr lang="tr-TR" sz="1500" kern="1200" dirty="0" err="1"/>
            <a:t>feokromasitomada</a:t>
          </a:r>
          <a:r>
            <a:rPr lang="tr-TR" sz="1500" kern="1200" dirty="0"/>
            <a:t> 24h idrar testi(</a:t>
          </a:r>
          <a:r>
            <a:rPr lang="tr-TR" sz="1500" kern="1200" dirty="0" err="1"/>
            <a:t>katekolamin</a:t>
          </a:r>
          <a:r>
            <a:rPr lang="tr-TR" sz="1500" kern="1200" dirty="0"/>
            <a:t> ve </a:t>
          </a:r>
          <a:r>
            <a:rPr lang="tr-TR" sz="1500" kern="1200" dirty="0" err="1"/>
            <a:t>metanefrin</a:t>
          </a:r>
          <a:r>
            <a:rPr lang="tr-TR" sz="1500" kern="1200" dirty="0"/>
            <a:t> tespiti)</a:t>
          </a:r>
          <a:endParaRPr lang="en-US" sz="1500" kern="1200" dirty="0"/>
        </a:p>
      </dsp:txBody>
      <dsp:txXfrm>
        <a:off x="931583" y="2020200"/>
        <a:ext cx="4828072" cy="806565"/>
      </dsp:txXfrm>
    </dsp:sp>
    <dsp:sp modelId="{CDE8B349-398C-4F3C-961D-DED247BE418D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B81AF-32FA-45A7-AD30-8428F454BA42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D3199-D1B0-421D-870B-4A03E91457FB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IV tedavi: Benzodiazepin(kokain), Nitrogliserin, Fentolamin(feo), Nicardipin ve Klevidipin(benzodiazepin ve nitrogliserinden sonra kokainde 3. basamak ilaç)</a:t>
          </a:r>
          <a:endParaRPr lang="en-US" sz="1500" kern="1200"/>
        </a:p>
      </dsp:txBody>
      <dsp:txXfrm>
        <a:off x="931583" y="3028407"/>
        <a:ext cx="4828072" cy="806565"/>
      </dsp:txXfrm>
    </dsp:sp>
    <dsp:sp modelId="{0B3F563C-13DC-46DF-9D3C-989CED58F7B7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56D0E-E6BF-47D1-90B1-E265380AA31A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374B7-8A04-4BDD-9953-490A308998AD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i="1" u="sng" kern="1200"/>
            <a:t>Tedavi Hedefi: </a:t>
          </a:r>
          <a:endParaRPr lang="en-US" sz="1500" kern="1200"/>
        </a:p>
      </dsp:txBody>
      <dsp:txXfrm>
        <a:off x="931583" y="4036614"/>
        <a:ext cx="2591845" cy="806565"/>
      </dsp:txXfrm>
    </dsp:sp>
    <dsp:sp modelId="{C577D514-8ED7-4159-B21C-B6846711FFB8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İlk saatte SKB&lt;140 mmHg düşür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Aşırı sempatik aktiviteyi sınırla ve </a:t>
          </a:r>
          <a:r>
            <a:rPr lang="tr-TR" sz="1200" kern="1200" dirty="0" err="1"/>
            <a:t>semptomatik</a:t>
          </a:r>
          <a:r>
            <a:rPr lang="tr-TR" sz="1200" kern="1200" dirty="0"/>
            <a:t> tedavi ver</a:t>
          </a:r>
          <a:endParaRPr lang="en-US" sz="1200" kern="1200" dirty="0"/>
        </a:p>
      </dsp:txBody>
      <dsp:txXfrm>
        <a:off x="3523428" y="4036614"/>
        <a:ext cx="2236227" cy="806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/>
            <a:t>Batında pulsatil üfürüm</a:t>
          </a:r>
          <a:endParaRPr lang="en-US" sz="1900" kern="1200"/>
        </a:p>
      </dsp:txBody>
      <dsp:txXfrm>
        <a:off x="931583" y="3786"/>
        <a:ext cx="4828072" cy="806565"/>
      </dsp:txXfrm>
    </dsp:sp>
    <dsp:sp modelId="{BB634156-67E7-4C36-AC99-1B05EB1168EF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/>
            <a:t>Kreatinin seviyesi ve proteinüri ile tanı</a:t>
          </a:r>
          <a:endParaRPr lang="en-US" sz="1900" kern="1200"/>
        </a:p>
      </dsp:txBody>
      <dsp:txXfrm>
        <a:off x="931583" y="1011993"/>
        <a:ext cx="4828072" cy="806565"/>
      </dsp:txXfrm>
    </dsp:sp>
    <dsp:sp modelId="{B6405E0D-4351-4B8D-A498-79D3E3A1E02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/>
            <a:t>Nitroprussitten kaçın (siyanür toksisitesi), akut dönemde ACEi kullanma</a:t>
          </a:r>
          <a:endParaRPr lang="en-US" sz="1900" kern="1200"/>
        </a:p>
      </dsp:txBody>
      <dsp:txXfrm>
        <a:off x="931583" y="2020200"/>
        <a:ext cx="4828072" cy="806565"/>
      </dsp:txXfrm>
    </dsp:sp>
    <dsp:sp modelId="{A96E21E9-B390-450B-9B91-F2B3001F11C7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/>
            <a:t>IV tedavi: Fenoldopam, nikardipin, klevidipin</a:t>
          </a:r>
          <a:endParaRPr lang="en-US" sz="1900" kern="1200"/>
        </a:p>
      </dsp:txBody>
      <dsp:txXfrm>
        <a:off x="931583" y="3028407"/>
        <a:ext cx="4828072" cy="806565"/>
      </dsp:txXfrm>
    </dsp:sp>
    <dsp:sp modelId="{5AE9D4BB-0BBC-44BF-BE44-A3C025A67EED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1" u="sng" kern="1200" baseline="0"/>
            <a:t>Tedavi Hedefi: </a:t>
          </a:r>
          <a:endParaRPr lang="en-US" sz="1900" kern="1200"/>
        </a:p>
      </dsp:txBody>
      <dsp:txXfrm>
        <a:off x="931583" y="4036614"/>
        <a:ext cx="2591845" cy="806565"/>
      </dsp:txXfrm>
    </dsp:sp>
    <dsp:sp modelId="{B33003ED-5442-4712-84D3-4ADDA519FC2E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Akut dönemde kan basıncını %20’den fazla düşürme</a:t>
          </a:r>
          <a:endParaRPr lang="en-US" sz="1400" kern="1200" dirty="0"/>
        </a:p>
      </dsp:txBody>
      <dsp:txXfrm>
        <a:off x="3523428" y="4036614"/>
        <a:ext cx="2236227" cy="806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5949"/>
          <a:ext cx="6437122" cy="779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35827" y="181358"/>
          <a:ext cx="428777" cy="428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00433" y="5949"/>
          <a:ext cx="5535808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 dirty="0" err="1"/>
            <a:t>Dispne</a:t>
          </a:r>
          <a:r>
            <a:rPr lang="tr-TR" sz="1900" kern="1200" baseline="0" dirty="0"/>
            <a:t>, baş ağrısı, görme bozuklukları, nöbet</a:t>
          </a:r>
          <a:endParaRPr lang="en-US" sz="1900" kern="1200" dirty="0"/>
        </a:p>
      </dsp:txBody>
      <dsp:txXfrm>
        <a:off x="900433" y="5949"/>
        <a:ext cx="5535808" cy="779595"/>
      </dsp:txXfrm>
    </dsp:sp>
    <dsp:sp modelId="{BB634156-67E7-4C36-AC99-1B05EB1168EF}">
      <dsp:nvSpPr>
        <dsp:cNvPr id="0" name=""/>
        <dsp:cNvSpPr/>
      </dsp:nvSpPr>
      <dsp:spPr>
        <a:xfrm>
          <a:off x="0" y="980444"/>
          <a:ext cx="6437122" cy="7795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35827" y="1155853"/>
          <a:ext cx="428777" cy="428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00433" y="980444"/>
          <a:ext cx="5535808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 dirty="0"/>
            <a:t>Yüksek KB, </a:t>
          </a:r>
          <a:r>
            <a:rPr lang="tr-TR" sz="1900" kern="1200" baseline="0" dirty="0" err="1"/>
            <a:t>proteinüri</a:t>
          </a:r>
          <a:r>
            <a:rPr lang="tr-TR" sz="1900" kern="1200" baseline="0" dirty="0"/>
            <a:t>(şart değil), </a:t>
          </a:r>
          <a:r>
            <a:rPr lang="tr-TR" sz="1900" kern="1200" baseline="0" dirty="0" err="1"/>
            <a:t>trombositopeni</a:t>
          </a:r>
          <a:r>
            <a:rPr lang="tr-TR" sz="1900" kern="1200" baseline="0" dirty="0"/>
            <a:t>, </a:t>
          </a:r>
          <a:r>
            <a:rPr lang="tr-TR" sz="1900" kern="1200" baseline="0" dirty="0" err="1"/>
            <a:t>renal</a:t>
          </a:r>
          <a:r>
            <a:rPr lang="tr-TR" sz="1900" kern="1200" baseline="0" dirty="0"/>
            <a:t> yetmezlik, artmış KC enzimleri</a:t>
          </a:r>
          <a:endParaRPr lang="en-US" sz="1900" kern="1200" dirty="0"/>
        </a:p>
      </dsp:txBody>
      <dsp:txXfrm>
        <a:off x="900433" y="980444"/>
        <a:ext cx="5535808" cy="779595"/>
      </dsp:txXfrm>
    </dsp:sp>
    <dsp:sp modelId="{B6405E0D-4351-4B8D-A498-79D3E3A1E024}">
      <dsp:nvSpPr>
        <dsp:cNvPr id="0" name=""/>
        <dsp:cNvSpPr/>
      </dsp:nvSpPr>
      <dsp:spPr>
        <a:xfrm>
          <a:off x="0" y="1954939"/>
          <a:ext cx="6437122" cy="7795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35827" y="2130348"/>
          <a:ext cx="428777" cy="428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00433" y="1954939"/>
          <a:ext cx="2896704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 dirty="0" err="1"/>
            <a:t>Hidralazin</a:t>
          </a:r>
          <a:r>
            <a:rPr lang="tr-TR" sz="1900" kern="1200" baseline="0" dirty="0"/>
            <a:t>, </a:t>
          </a:r>
          <a:r>
            <a:rPr lang="tr-TR" sz="1900" kern="1200" baseline="0" dirty="0" err="1"/>
            <a:t>labetolol</a:t>
          </a:r>
          <a:r>
            <a:rPr lang="tr-TR" sz="1900" kern="1200" baseline="0" dirty="0"/>
            <a:t>, </a:t>
          </a:r>
          <a:r>
            <a:rPr lang="tr-TR" sz="1900" kern="1200" baseline="0" dirty="0" err="1"/>
            <a:t>nifedipin</a:t>
          </a:r>
          <a:r>
            <a:rPr lang="tr-TR" sz="1900" kern="1200" baseline="0" dirty="0"/>
            <a:t>(PO) ilk tercihler</a:t>
          </a:r>
        </a:p>
      </dsp:txBody>
      <dsp:txXfrm>
        <a:off x="900433" y="1954939"/>
        <a:ext cx="2896704" cy="779595"/>
      </dsp:txXfrm>
    </dsp:sp>
    <dsp:sp modelId="{79763ECF-7D9C-42FD-A22E-F8AEFBC1F0AA}">
      <dsp:nvSpPr>
        <dsp:cNvPr id="0" name=""/>
        <dsp:cNvSpPr/>
      </dsp:nvSpPr>
      <dsp:spPr>
        <a:xfrm>
          <a:off x="3797138" y="1954939"/>
          <a:ext cx="2639103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 err="1"/>
            <a:t>Hidralazin</a:t>
          </a:r>
          <a:r>
            <a:rPr lang="tr-TR" sz="1100" kern="1200" baseline="0" dirty="0"/>
            <a:t>: </a:t>
          </a:r>
          <a:r>
            <a:rPr lang="tr-TR" sz="1100" kern="1200" baseline="0" dirty="0" err="1"/>
            <a:t>reflex</a:t>
          </a:r>
          <a:r>
            <a:rPr lang="tr-TR" sz="1100" kern="1200" baseline="0" dirty="0"/>
            <a:t> taşikardi ve HT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 err="1"/>
            <a:t>Labetolol</a:t>
          </a:r>
          <a:r>
            <a:rPr lang="tr-TR" sz="1100" kern="1200" baseline="0" dirty="0"/>
            <a:t>: </a:t>
          </a:r>
          <a:r>
            <a:rPr lang="tr-TR" sz="1100" kern="1200" baseline="0" dirty="0" err="1"/>
            <a:t>Fetal</a:t>
          </a:r>
          <a:r>
            <a:rPr lang="tr-TR" sz="1100" kern="1200" baseline="0" dirty="0"/>
            <a:t> </a:t>
          </a:r>
          <a:r>
            <a:rPr lang="tr-TR" sz="1100" kern="1200" baseline="0" dirty="0" err="1"/>
            <a:t>bradikardi</a:t>
          </a:r>
          <a:r>
            <a:rPr lang="tr-TR" sz="1100" kern="1200" baseline="0" dirty="0"/>
            <a:t>, KY,KOAH, Astımda riskli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 err="1"/>
            <a:t>Nifedipin</a:t>
          </a:r>
          <a:r>
            <a:rPr lang="tr-TR" sz="1100" kern="1200" baseline="0" dirty="0"/>
            <a:t>: aşırı hipotansiyon</a:t>
          </a:r>
        </a:p>
      </dsp:txBody>
      <dsp:txXfrm>
        <a:off x="3797138" y="1954939"/>
        <a:ext cx="2639103" cy="779595"/>
      </dsp:txXfrm>
    </dsp:sp>
    <dsp:sp modelId="{A96E21E9-B390-450B-9B91-F2B3001F11C7}">
      <dsp:nvSpPr>
        <dsp:cNvPr id="0" name=""/>
        <dsp:cNvSpPr/>
      </dsp:nvSpPr>
      <dsp:spPr>
        <a:xfrm>
          <a:off x="0" y="2929434"/>
          <a:ext cx="6437122" cy="779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35827" y="3104843"/>
          <a:ext cx="428777" cy="428777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00433" y="2929434"/>
          <a:ext cx="5535808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baseline="0" dirty="0"/>
            <a:t>IV ve PO tedavi: </a:t>
          </a:r>
          <a:r>
            <a:rPr lang="tr-TR" sz="1900" kern="1200" baseline="0" dirty="0" err="1"/>
            <a:t>Hidralazin</a:t>
          </a:r>
          <a:r>
            <a:rPr lang="tr-TR" sz="1900" kern="1200" baseline="0" dirty="0"/>
            <a:t>, </a:t>
          </a:r>
          <a:r>
            <a:rPr lang="tr-TR" sz="1900" kern="1200" baseline="0" dirty="0" err="1"/>
            <a:t>Labetolol</a:t>
          </a:r>
          <a:r>
            <a:rPr lang="tr-TR" sz="1900" kern="1200" baseline="0" dirty="0"/>
            <a:t>, </a:t>
          </a:r>
          <a:r>
            <a:rPr lang="tr-TR" sz="1900" kern="1200" baseline="0" dirty="0" err="1"/>
            <a:t>Nifedipin</a:t>
          </a:r>
          <a:r>
            <a:rPr lang="tr-TR" sz="1900" kern="1200" baseline="0" dirty="0"/>
            <a:t>(PO)</a:t>
          </a:r>
          <a:endParaRPr lang="en-US" sz="1900" kern="1200" dirty="0"/>
        </a:p>
      </dsp:txBody>
      <dsp:txXfrm>
        <a:off x="900433" y="2929434"/>
        <a:ext cx="5535808" cy="779595"/>
      </dsp:txXfrm>
    </dsp:sp>
    <dsp:sp modelId="{5AE9D4BB-0BBC-44BF-BE44-A3C025A67EED}">
      <dsp:nvSpPr>
        <dsp:cNvPr id="0" name=""/>
        <dsp:cNvSpPr/>
      </dsp:nvSpPr>
      <dsp:spPr>
        <a:xfrm>
          <a:off x="0" y="3903929"/>
          <a:ext cx="6437122" cy="7795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35827" y="4079338"/>
          <a:ext cx="428777" cy="428777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00433" y="3903929"/>
          <a:ext cx="2896704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1" u="sng" kern="1200" baseline="0"/>
            <a:t>Tedavi Hedefi: </a:t>
          </a:r>
          <a:endParaRPr lang="en-US" sz="1900" kern="1200"/>
        </a:p>
      </dsp:txBody>
      <dsp:txXfrm>
        <a:off x="900433" y="3903929"/>
        <a:ext cx="2896704" cy="779595"/>
      </dsp:txXfrm>
    </dsp:sp>
    <dsp:sp modelId="{B33003ED-5442-4712-84D3-4ADDA519FC2E}">
      <dsp:nvSpPr>
        <dsp:cNvPr id="0" name=""/>
        <dsp:cNvSpPr/>
      </dsp:nvSpPr>
      <dsp:spPr>
        <a:xfrm>
          <a:off x="3797138" y="3903929"/>
          <a:ext cx="2639103" cy="7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07" tIns="82507" rIns="82507" bIns="825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İlk 1 saat içinde SKB&lt;140 </a:t>
          </a:r>
          <a:r>
            <a:rPr lang="tr-TR" sz="1400" kern="1200" baseline="0" dirty="0" err="1"/>
            <a:t>mmHg</a:t>
          </a:r>
          <a:endParaRPr lang="en-US" sz="1400" kern="1200" dirty="0"/>
        </a:p>
      </dsp:txBody>
      <dsp:txXfrm>
        <a:off x="3797138" y="3903929"/>
        <a:ext cx="2639103" cy="779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Bilinç değişikliği, bulantı-kusma, baş ağrısı</a:t>
          </a:r>
          <a:endParaRPr lang="en-US" sz="1400" kern="1200" dirty="0"/>
        </a:p>
      </dsp:txBody>
      <dsp:txXfrm>
        <a:off x="931583" y="3786"/>
        <a:ext cx="4828072" cy="806565"/>
      </dsp:txXfrm>
    </dsp:sp>
    <dsp:sp modelId="{BB634156-67E7-4C36-AC99-1B05EB1168EF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 err="1"/>
            <a:t>Papilödem</a:t>
          </a:r>
          <a:r>
            <a:rPr lang="tr-TR" sz="1400" kern="1200" baseline="0" dirty="0"/>
            <a:t>, retinada </a:t>
          </a:r>
          <a:r>
            <a:rPr lang="tr-TR" sz="1400" kern="1200" baseline="0" dirty="0" err="1"/>
            <a:t>hemoraji</a:t>
          </a:r>
          <a:r>
            <a:rPr lang="tr-TR" sz="1400" kern="1200" baseline="0" dirty="0"/>
            <a:t> veya </a:t>
          </a:r>
          <a:r>
            <a:rPr lang="tr-TR" sz="1400" kern="1200" baseline="0" dirty="0" err="1"/>
            <a:t>eksüdalar</a:t>
          </a:r>
          <a:r>
            <a:rPr lang="tr-TR" sz="1400" kern="1200" baseline="0" dirty="0"/>
            <a:t>, Beyin </a:t>
          </a:r>
          <a:r>
            <a:rPr lang="tr-TR" sz="1400" kern="1200" baseline="0" dirty="0" err="1"/>
            <a:t>MR’da</a:t>
          </a:r>
          <a:r>
            <a:rPr lang="tr-TR" sz="1400" kern="1200" baseline="0" dirty="0"/>
            <a:t> ödem</a:t>
          </a:r>
          <a:endParaRPr lang="en-US" sz="1400" kern="1200" dirty="0"/>
        </a:p>
      </dsp:txBody>
      <dsp:txXfrm>
        <a:off x="931583" y="1011993"/>
        <a:ext cx="4828072" cy="806565"/>
      </dsp:txXfrm>
    </dsp:sp>
    <dsp:sp modelId="{B6405E0D-4351-4B8D-A498-79D3E3A1E02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31583" y="2020200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serebral</a:t>
          </a:r>
          <a:r>
            <a:rPr lang="tr-TR" sz="1400" kern="1200" dirty="0"/>
            <a:t> </a:t>
          </a:r>
          <a:r>
            <a:rPr lang="tr-TR" sz="1400" kern="1200" dirty="0" err="1"/>
            <a:t>perfüzyonun</a:t>
          </a:r>
          <a:r>
            <a:rPr lang="tr-TR" sz="1400" kern="1200" dirty="0"/>
            <a:t> </a:t>
          </a:r>
          <a:r>
            <a:rPr lang="tr-TR" sz="1400" kern="1200" dirty="0" err="1"/>
            <a:t>otoregülasyonu</a:t>
          </a:r>
          <a:r>
            <a:rPr lang="tr-TR" sz="1400" kern="1200" dirty="0"/>
            <a:t> bozuk, KB hızlı düşürürsen </a:t>
          </a:r>
          <a:r>
            <a:rPr lang="tr-TR" sz="1400" kern="1200" dirty="0" err="1"/>
            <a:t>hipoperfüzyon</a:t>
          </a:r>
          <a:r>
            <a:rPr lang="tr-TR" sz="1400" kern="1200" dirty="0"/>
            <a:t> !!</a:t>
          </a:r>
          <a:endParaRPr lang="en-US" sz="1400" kern="1200" dirty="0"/>
        </a:p>
      </dsp:txBody>
      <dsp:txXfrm>
        <a:off x="931583" y="2020200"/>
        <a:ext cx="2591845" cy="806565"/>
      </dsp:txXfrm>
    </dsp:sp>
    <dsp:sp modelId="{1FDEB3D0-8BFF-4BF4-B677-7A9BC4EF9EF8}">
      <dsp:nvSpPr>
        <dsp:cNvPr id="0" name=""/>
        <dsp:cNvSpPr/>
      </dsp:nvSpPr>
      <dsp:spPr>
        <a:xfrm>
          <a:off x="3523428" y="2020200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Nitrogliserin </a:t>
          </a:r>
          <a:r>
            <a:rPr lang="tr-TR" sz="1400" kern="1200" dirty="0" err="1"/>
            <a:t>otoregülasyonu</a:t>
          </a:r>
          <a:r>
            <a:rPr lang="tr-TR" sz="1400" kern="1200" dirty="0"/>
            <a:t> iyice bozabilir!!</a:t>
          </a:r>
          <a:endParaRPr lang="en-US" sz="1400" kern="1200" dirty="0"/>
        </a:p>
      </dsp:txBody>
      <dsp:txXfrm>
        <a:off x="3523428" y="2020200"/>
        <a:ext cx="2236227" cy="806565"/>
      </dsp:txXfrm>
    </dsp:sp>
    <dsp:sp modelId="{A96E21E9-B390-450B-9B91-F2B3001F11C7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IV tedavi: </a:t>
          </a:r>
          <a:r>
            <a:rPr lang="tr-TR" sz="1400" kern="1200" baseline="0" dirty="0" err="1"/>
            <a:t>Labetolol</a:t>
          </a:r>
          <a:r>
            <a:rPr lang="tr-TR" sz="1400" kern="1200" baseline="0" dirty="0"/>
            <a:t>, </a:t>
          </a:r>
          <a:r>
            <a:rPr lang="tr-TR" sz="1400" kern="1200" baseline="0" dirty="0" err="1"/>
            <a:t>Nikardipin</a:t>
          </a:r>
          <a:r>
            <a:rPr lang="tr-TR" sz="1400" kern="1200" baseline="0" dirty="0"/>
            <a:t>, </a:t>
          </a:r>
          <a:r>
            <a:rPr lang="tr-TR" sz="1400" kern="1200" baseline="0" dirty="0" err="1"/>
            <a:t>Klevidipin</a:t>
          </a:r>
          <a:endParaRPr lang="en-US" sz="1400" kern="1200" dirty="0"/>
        </a:p>
      </dsp:txBody>
      <dsp:txXfrm>
        <a:off x="931583" y="3028407"/>
        <a:ext cx="4828072" cy="806565"/>
      </dsp:txXfrm>
    </dsp:sp>
    <dsp:sp modelId="{5AE9D4BB-0BBC-44BF-BE44-A3C025A67EED}">
      <dsp:nvSpPr>
        <dsp:cNvPr id="0" name=""/>
        <dsp:cNvSpPr/>
      </dsp:nvSpPr>
      <dsp:spPr>
        <a:xfrm>
          <a:off x="0" y="4040401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i="1" u="sng" kern="1200" baseline="0"/>
            <a:t>Tedavi Hedefi: </a:t>
          </a:r>
          <a:endParaRPr lang="en-US" sz="1400" kern="1200"/>
        </a:p>
      </dsp:txBody>
      <dsp:txXfrm>
        <a:off x="931583" y="4036614"/>
        <a:ext cx="2591845" cy="806565"/>
      </dsp:txXfrm>
    </dsp:sp>
    <dsp:sp modelId="{B33003ED-5442-4712-84D3-4ADDA519FC2E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/>
            <a:t>İlk saatte </a:t>
          </a:r>
          <a:r>
            <a:rPr lang="tr-TR" sz="1100" kern="1200" baseline="0" dirty="0" err="1"/>
            <a:t>MAP’ı</a:t>
          </a:r>
          <a:r>
            <a:rPr lang="tr-TR" sz="1100" kern="1200" baseline="0" dirty="0"/>
            <a:t> %20-25 arası düşür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Daha fazlası </a:t>
          </a:r>
          <a:r>
            <a:rPr lang="tr-TR" sz="1100" kern="1200" dirty="0" err="1"/>
            <a:t>iskemik</a:t>
          </a:r>
          <a:r>
            <a:rPr lang="tr-TR" sz="1100" kern="1200" dirty="0"/>
            <a:t> </a:t>
          </a:r>
          <a:r>
            <a:rPr lang="tr-TR" sz="1100" kern="1200" dirty="0" err="1"/>
            <a:t>enfarkta</a:t>
          </a:r>
          <a:r>
            <a:rPr lang="tr-TR" sz="1100" kern="1200" dirty="0"/>
            <a:t> yol açabilir.</a:t>
          </a:r>
          <a:endParaRPr lang="en-US" sz="1100" kern="1200" dirty="0"/>
        </a:p>
      </dsp:txBody>
      <dsp:txXfrm>
        <a:off x="3523428" y="4036614"/>
        <a:ext cx="2236227" cy="806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Baş ağrısı, </a:t>
          </a:r>
          <a:r>
            <a:rPr lang="tr-TR" sz="1500" kern="1200" dirty="0" err="1"/>
            <a:t>fokal</a:t>
          </a:r>
          <a:r>
            <a:rPr lang="tr-TR" sz="1500" kern="1200" dirty="0"/>
            <a:t> nörolojik </a:t>
          </a:r>
          <a:r>
            <a:rPr lang="tr-TR" sz="1500" kern="1200" dirty="0" err="1"/>
            <a:t>defisit</a:t>
          </a:r>
          <a:endParaRPr lang="en-US" sz="1500" kern="1200" dirty="0"/>
        </a:p>
      </dsp:txBody>
      <dsp:txXfrm>
        <a:off x="931583" y="3786"/>
        <a:ext cx="4828072" cy="806565"/>
      </dsp:txXfrm>
    </dsp:sp>
    <dsp:sp modelId="{BB634156-67E7-4C36-AC99-1B05EB1168EF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baseline="0" dirty="0"/>
            <a:t>Anormal BT, LP de eritrosit görülmesi</a:t>
          </a:r>
          <a:endParaRPr lang="en-US" sz="1500" kern="1200" dirty="0"/>
        </a:p>
      </dsp:txBody>
      <dsp:txXfrm>
        <a:off x="931583" y="1011993"/>
        <a:ext cx="4828072" cy="806565"/>
      </dsp:txXfrm>
    </dsp:sp>
    <dsp:sp modelId="{B6405E0D-4351-4B8D-A498-79D3E3A1E02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baseline="0" dirty="0" err="1"/>
            <a:t>Serebral</a:t>
          </a:r>
          <a:r>
            <a:rPr lang="tr-TR" sz="1500" kern="1200" baseline="0" dirty="0"/>
            <a:t> </a:t>
          </a:r>
          <a:r>
            <a:rPr lang="tr-TR" sz="1500" kern="1200" baseline="0" dirty="0" err="1"/>
            <a:t>perfüzyonu</a:t>
          </a:r>
          <a:r>
            <a:rPr lang="tr-TR" sz="1500" kern="1200" baseline="0" dirty="0"/>
            <a:t> korumak için hipotansiyondan kaçın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baseline="0" dirty="0" err="1"/>
            <a:t>Nimodipin</a:t>
          </a:r>
          <a:r>
            <a:rPr lang="tr-TR" sz="1500" kern="1200" baseline="0" dirty="0"/>
            <a:t> </a:t>
          </a:r>
          <a:r>
            <a:rPr lang="tr-TR" sz="1500" kern="1200" baseline="0" dirty="0" err="1"/>
            <a:t>mortaliteyi</a:t>
          </a:r>
          <a:r>
            <a:rPr lang="tr-TR" sz="1500" kern="1200" baseline="0" dirty="0"/>
            <a:t> azaltır</a:t>
          </a:r>
          <a:endParaRPr lang="en-US" sz="1500" kern="1200" dirty="0"/>
        </a:p>
      </dsp:txBody>
      <dsp:txXfrm>
        <a:off x="931583" y="2020200"/>
        <a:ext cx="4828072" cy="806565"/>
      </dsp:txXfrm>
    </dsp:sp>
    <dsp:sp modelId="{A96E21E9-B390-450B-9B91-F2B3001F11C7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baseline="0" dirty="0"/>
            <a:t>IV tedavi: </a:t>
          </a:r>
          <a:r>
            <a:rPr lang="tr-TR" sz="1500" kern="1200" baseline="0" dirty="0" err="1"/>
            <a:t>Nikardipin</a:t>
          </a:r>
          <a:r>
            <a:rPr lang="tr-TR" sz="1500" kern="1200" baseline="0" dirty="0"/>
            <a:t> </a:t>
          </a:r>
          <a:r>
            <a:rPr lang="tr-TR" sz="1500" kern="1200" baseline="0" dirty="0" err="1"/>
            <a:t>Labetolol</a:t>
          </a:r>
          <a:r>
            <a:rPr lang="tr-TR" sz="1500" kern="1200" baseline="0" dirty="0"/>
            <a:t>, </a:t>
          </a:r>
          <a:r>
            <a:rPr lang="tr-TR" sz="1500" kern="1200" baseline="0" dirty="0" err="1"/>
            <a:t>Esmolol</a:t>
          </a:r>
          <a:r>
            <a:rPr lang="tr-TR" sz="1500" kern="1200" baseline="0" dirty="0"/>
            <a:t>, </a:t>
          </a:r>
          <a:r>
            <a:rPr lang="tr-TR" sz="1500" kern="1200" baseline="0" dirty="0" err="1"/>
            <a:t>Klevidipin</a:t>
          </a:r>
          <a:endParaRPr lang="en-US" sz="1500" kern="1200" dirty="0"/>
        </a:p>
      </dsp:txBody>
      <dsp:txXfrm>
        <a:off x="931583" y="3028407"/>
        <a:ext cx="4828072" cy="806565"/>
      </dsp:txXfrm>
    </dsp:sp>
    <dsp:sp modelId="{5AE9D4BB-0BBC-44BF-BE44-A3C025A67EED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i="1" u="sng" kern="1200" baseline="0"/>
            <a:t>Tedavi Hedefi: </a:t>
          </a:r>
          <a:endParaRPr lang="en-US" sz="1500" kern="1200"/>
        </a:p>
      </dsp:txBody>
      <dsp:txXfrm>
        <a:off x="931583" y="4036614"/>
        <a:ext cx="2591845" cy="806565"/>
      </dsp:txXfrm>
    </dsp:sp>
    <dsp:sp modelId="{B33003ED-5442-4712-84D3-4ADDA519FC2E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/>
            <a:t>SKB&lt;160 </a:t>
          </a:r>
          <a:r>
            <a:rPr lang="tr-TR" sz="1100" kern="1200" baseline="0" dirty="0" err="1"/>
            <a:t>mmHg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Kesin değer tanımlanmamış</a:t>
          </a:r>
          <a:endParaRPr lang="en-US" sz="1100" kern="1200" dirty="0"/>
        </a:p>
      </dsp:txBody>
      <dsp:txXfrm>
        <a:off x="3523428" y="4036614"/>
        <a:ext cx="2236227" cy="8065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EBE-45A6-4A00-95F6-46BB07CDF2BF}">
      <dsp:nvSpPr>
        <dsp:cNvPr id="0" name=""/>
        <dsp:cNvSpPr/>
      </dsp:nvSpPr>
      <dsp:spPr>
        <a:xfrm>
          <a:off x="0" y="3786"/>
          <a:ext cx="5759656" cy="806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89C0-8906-4AFA-A4EE-D48E104DBF98}">
      <dsp:nvSpPr>
        <dsp:cNvPr id="0" name=""/>
        <dsp:cNvSpPr/>
      </dsp:nvSpPr>
      <dsp:spPr>
        <a:xfrm>
          <a:off x="243986" y="185263"/>
          <a:ext cx="443611" cy="443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72A7-9653-4D2E-A0D3-4B5964AFEE98}">
      <dsp:nvSpPr>
        <dsp:cNvPr id="0" name=""/>
        <dsp:cNvSpPr/>
      </dsp:nvSpPr>
      <dsp:spPr>
        <a:xfrm>
          <a:off x="931583" y="3786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baseline="0" dirty="0"/>
            <a:t>Baş ağrısı, yeni nörolojik </a:t>
          </a:r>
          <a:r>
            <a:rPr lang="tr-TR" sz="1600" kern="1200" baseline="0" dirty="0" err="1"/>
            <a:t>defisit</a:t>
          </a:r>
          <a:endParaRPr lang="en-US" sz="1600" kern="1200" dirty="0"/>
        </a:p>
      </dsp:txBody>
      <dsp:txXfrm>
        <a:off x="931583" y="3786"/>
        <a:ext cx="4828072" cy="806565"/>
      </dsp:txXfrm>
    </dsp:sp>
    <dsp:sp modelId="{BB634156-67E7-4C36-AC99-1B05EB1168EF}">
      <dsp:nvSpPr>
        <dsp:cNvPr id="0" name=""/>
        <dsp:cNvSpPr/>
      </dsp:nvSpPr>
      <dsp:spPr>
        <a:xfrm>
          <a:off x="0" y="1011993"/>
          <a:ext cx="5759656" cy="806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67A1B-1AE9-4489-8814-BD9AA299DB49}">
      <dsp:nvSpPr>
        <dsp:cNvPr id="0" name=""/>
        <dsp:cNvSpPr/>
      </dsp:nvSpPr>
      <dsp:spPr>
        <a:xfrm>
          <a:off x="243986" y="1193470"/>
          <a:ext cx="443611" cy="443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4203-9108-4275-929D-8136ABFDDD67}">
      <dsp:nvSpPr>
        <dsp:cNvPr id="0" name=""/>
        <dsp:cNvSpPr/>
      </dsp:nvSpPr>
      <dsp:spPr>
        <a:xfrm>
          <a:off x="931583" y="1011993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Anormal BT</a:t>
          </a:r>
          <a:endParaRPr lang="en-US" sz="1600" kern="1200" dirty="0"/>
        </a:p>
      </dsp:txBody>
      <dsp:txXfrm>
        <a:off x="931583" y="1011993"/>
        <a:ext cx="4828072" cy="806565"/>
      </dsp:txXfrm>
    </dsp:sp>
    <dsp:sp modelId="{B6405E0D-4351-4B8D-A498-79D3E3A1E024}">
      <dsp:nvSpPr>
        <dsp:cNvPr id="0" name=""/>
        <dsp:cNvSpPr/>
      </dsp:nvSpPr>
      <dsp:spPr>
        <a:xfrm>
          <a:off x="0" y="2020200"/>
          <a:ext cx="5759656" cy="806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39B2-C046-41E8-AC43-452B2C401724}">
      <dsp:nvSpPr>
        <dsp:cNvPr id="0" name=""/>
        <dsp:cNvSpPr/>
      </dsp:nvSpPr>
      <dsp:spPr>
        <a:xfrm>
          <a:off x="243986" y="2201677"/>
          <a:ext cx="443611" cy="4436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842C-C8AE-4B71-B40A-BEE786DE4886}">
      <dsp:nvSpPr>
        <dsp:cNvPr id="0" name=""/>
        <dsp:cNvSpPr/>
      </dsp:nvSpPr>
      <dsp:spPr>
        <a:xfrm>
          <a:off x="931583" y="2020200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Hemoraji</a:t>
          </a:r>
          <a:r>
            <a:rPr lang="tr-TR" sz="1600" kern="1200" dirty="0"/>
            <a:t> genellikle ilk 6 saatte artar. KB 130-139 arası olursa </a:t>
          </a:r>
          <a:r>
            <a:rPr lang="tr-TR" sz="1600" kern="1200" dirty="0" err="1"/>
            <a:t>hematom</a:t>
          </a:r>
          <a:r>
            <a:rPr lang="tr-TR" sz="1600" kern="1200" dirty="0"/>
            <a:t> büyümesi, </a:t>
          </a:r>
          <a:r>
            <a:rPr lang="tr-TR" sz="1600" kern="1200" dirty="0" err="1"/>
            <a:t>morbidite</a:t>
          </a:r>
          <a:r>
            <a:rPr lang="tr-TR" sz="1600" kern="1200" dirty="0"/>
            <a:t>, </a:t>
          </a:r>
          <a:r>
            <a:rPr lang="tr-TR" sz="1600" kern="1200" dirty="0" err="1"/>
            <a:t>mortalite</a:t>
          </a:r>
          <a:r>
            <a:rPr lang="tr-TR" sz="1600" kern="1200" dirty="0"/>
            <a:t> azalır.</a:t>
          </a:r>
        </a:p>
      </dsp:txBody>
      <dsp:txXfrm>
        <a:off x="931583" y="2020200"/>
        <a:ext cx="4828072" cy="806565"/>
      </dsp:txXfrm>
    </dsp:sp>
    <dsp:sp modelId="{A96E21E9-B390-450B-9B91-F2B3001F11C7}">
      <dsp:nvSpPr>
        <dsp:cNvPr id="0" name=""/>
        <dsp:cNvSpPr/>
      </dsp:nvSpPr>
      <dsp:spPr>
        <a:xfrm>
          <a:off x="0" y="3028407"/>
          <a:ext cx="5759656" cy="806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5AB63-3BDD-4E3F-9701-6D60CC846869}">
      <dsp:nvSpPr>
        <dsp:cNvPr id="0" name=""/>
        <dsp:cNvSpPr/>
      </dsp:nvSpPr>
      <dsp:spPr>
        <a:xfrm>
          <a:off x="243986" y="3209884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3E13-A20E-4DFA-BBF1-7C4D600CDC12}">
      <dsp:nvSpPr>
        <dsp:cNvPr id="0" name=""/>
        <dsp:cNvSpPr/>
      </dsp:nvSpPr>
      <dsp:spPr>
        <a:xfrm>
          <a:off x="931583" y="3028407"/>
          <a:ext cx="482807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baseline="0" dirty="0"/>
            <a:t>IV tedavi: </a:t>
          </a:r>
          <a:r>
            <a:rPr lang="tr-TR" sz="1600" kern="1200" baseline="0" dirty="0" err="1"/>
            <a:t>Labetolol</a:t>
          </a:r>
          <a:r>
            <a:rPr lang="tr-TR" sz="1600" kern="1200" baseline="0" dirty="0"/>
            <a:t>, </a:t>
          </a:r>
          <a:r>
            <a:rPr lang="tr-TR" sz="1600" kern="1200" baseline="0" dirty="0" err="1"/>
            <a:t>Nikardipin</a:t>
          </a:r>
          <a:r>
            <a:rPr lang="tr-TR" sz="1600" kern="1200" baseline="0" dirty="0"/>
            <a:t>, </a:t>
          </a:r>
          <a:r>
            <a:rPr lang="tr-TR" sz="1600" kern="1200" baseline="0" dirty="0" err="1"/>
            <a:t>Esmolol</a:t>
          </a:r>
          <a:endParaRPr lang="en-US" sz="1600" kern="1200" dirty="0"/>
        </a:p>
      </dsp:txBody>
      <dsp:txXfrm>
        <a:off x="931583" y="3028407"/>
        <a:ext cx="4828072" cy="806565"/>
      </dsp:txXfrm>
    </dsp:sp>
    <dsp:sp modelId="{5AE9D4BB-0BBC-44BF-BE44-A3C025A67EED}">
      <dsp:nvSpPr>
        <dsp:cNvPr id="0" name=""/>
        <dsp:cNvSpPr/>
      </dsp:nvSpPr>
      <dsp:spPr>
        <a:xfrm>
          <a:off x="0" y="4036614"/>
          <a:ext cx="5759656" cy="806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F2590-536D-459E-9438-779F27BD0D9D}">
      <dsp:nvSpPr>
        <dsp:cNvPr id="0" name=""/>
        <dsp:cNvSpPr/>
      </dsp:nvSpPr>
      <dsp:spPr>
        <a:xfrm>
          <a:off x="243986" y="4218091"/>
          <a:ext cx="443611" cy="4436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88F5-F266-4E2A-93DC-67D0E562320A}">
      <dsp:nvSpPr>
        <dsp:cNvPr id="0" name=""/>
        <dsp:cNvSpPr/>
      </dsp:nvSpPr>
      <dsp:spPr>
        <a:xfrm>
          <a:off x="931583" y="4036614"/>
          <a:ext cx="2591845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i="1" u="sng" kern="1200" baseline="0"/>
            <a:t>Tedavi Hedefi: </a:t>
          </a:r>
          <a:endParaRPr lang="en-US" sz="1600" kern="1200"/>
        </a:p>
      </dsp:txBody>
      <dsp:txXfrm>
        <a:off x="931583" y="4036614"/>
        <a:ext cx="2591845" cy="806565"/>
      </dsp:txXfrm>
    </dsp:sp>
    <dsp:sp modelId="{B33003ED-5442-4712-84D3-4ADDA519FC2E}">
      <dsp:nvSpPr>
        <dsp:cNvPr id="0" name=""/>
        <dsp:cNvSpPr/>
      </dsp:nvSpPr>
      <dsp:spPr>
        <a:xfrm>
          <a:off x="3523428" y="4036614"/>
          <a:ext cx="2236227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2" tIns="85362" rIns="85362" bIns="8536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baseline="0" dirty="0"/>
            <a:t>SKB&gt;220 ise </a:t>
          </a:r>
          <a:r>
            <a:rPr lang="tr-TR" sz="1100" kern="1200" baseline="0" dirty="0" err="1"/>
            <a:t>infüzyon</a:t>
          </a:r>
          <a:endParaRPr lang="tr-TR" sz="1100" kern="1200" baseline="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SKB: 150-220 arası ise </a:t>
          </a:r>
          <a:r>
            <a:rPr lang="tr-TR" sz="1100" kern="1200" dirty="0" err="1"/>
            <a:t>boluslarla</a:t>
          </a:r>
          <a:r>
            <a:rPr lang="tr-TR" sz="1100" kern="1200" dirty="0"/>
            <a:t>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Hedef SKB= 140mm Hg</a:t>
          </a:r>
          <a:endParaRPr lang="en-US" sz="1100" kern="1200" dirty="0"/>
        </a:p>
      </dsp:txBody>
      <dsp:txXfrm>
        <a:off x="3523428" y="4036614"/>
        <a:ext cx="2236227" cy="80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3750-C121-4922-9658-DCB068D402B7}" type="datetimeFigureOut">
              <a:rPr lang="tr-TR" smtClean="0"/>
              <a:t>06.12.2019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EDF4-79CA-4047-A5CD-D2DC39EAE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91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β-blockers: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distress in asthma, COPD patients; test dose of esmolol recommended, switch to diltiazem if esmolol intolerant	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2EDF4-79CA-4047-A5CD-D2DC39EAEB3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96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 inhibitors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can worsen renal function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 inhibitors: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hypotension and use with caution; some patients experience a negative inotropic effect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Nitroprusside: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Cyanide and thiocyanate toxicity in patients with reduced renal function or therapy &gt;24–48 h	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2EDF4-79CA-4047-A5CD-D2DC39EAEB3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53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18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6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45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9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81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9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5C3FD-68E6-40B5-9EE5-B19A455C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E7BA1B-7514-4361-80A0-6768AA62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6F4729-C107-48CB-935A-12B3FEA8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986B75-8AE3-4311-8FA0-B4148070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26A3EA-611D-4526-A431-6F785BD5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0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1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3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8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reeform: Shape 7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84214A-ECC4-4892-BF2B-066625767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380" y="1737155"/>
            <a:ext cx="9099419" cy="3478307"/>
          </a:xfrm>
        </p:spPr>
        <p:txBody>
          <a:bodyPr anchor="b">
            <a:normAutofit/>
          </a:bodyPr>
          <a:lstStyle/>
          <a:p>
            <a:r>
              <a:rPr lang="tr-TR" sz="8800" dirty="0"/>
              <a:t>Sistemik Hipertansiyon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Alt Başlık 2">
            <a:extLst>
              <a:ext uri="{FF2B5EF4-FFF2-40B4-BE49-F238E27FC236}">
                <a16:creationId xmlns:a16="http://schemas.microsoft.com/office/drawing/2014/main" id="{4461DADD-86CD-4A9D-93DE-8D09937554A8}"/>
              </a:ext>
            </a:extLst>
          </p:cNvPr>
          <p:cNvSpPr txBox="1">
            <a:spLocks/>
          </p:cNvSpPr>
          <p:nvPr/>
        </p:nvSpPr>
        <p:spPr>
          <a:xfrm>
            <a:off x="2127380" y="5537197"/>
            <a:ext cx="9099420" cy="107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sz="2500">
                <a:solidFill>
                  <a:schemeClr val="bg1"/>
                </a:solidFill>
              </a:rPr>
              <a:t>Dr. Ramazan Sivil</a:t>
            </a:r>
          </a:p>
          <a:p>
            <a:pPr>
              <a:lnSpc>
                <a:spcPct val="110000"/>
              </a:lnSpc>
            </a:pPr>
            <a:r>
              <a:rPr lang="tr-TR" sz="2500">
                <a:solidFill>
                  <a:schemeClr val="bg1"/>
                </a:solidFill>
              </a:rPr>
              <a:t>Prof. Dr. Yıldıray ÇETE</a:t>
            </a:r>
            <a:endParaRPr lang="tr-T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3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DB310A-CAEB-45CE-AD4F-359861C8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BCC726-6389-4B02-AE48-C47BCEA4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/>
              <a:t>Kısa aralıklarla her iki koldan da kan basıncını ölçün</a:t>
            </a:r>
          </a:p>
          <a:p>
            <a:pPr lvl="1"/>
            <a:r>
              <a:rPr lang="tr-TR" cap="none" dirty="0"/>
              <a:t>İki kol arasındaki basınç farkı; Aort </a:t>
            </a:r>
            <a:r>
              <a:rPr lang="tr-TR" cap="none" dirty="0" err="1"/>
              <a:t>diseksiyonu</a:t>
            </a:r>
            <a:r>
              <a:rPr lang="tr-TR" cap="none" dirty="0"/>
              <a:t>, </a:t>
            </a:r>
            <a:r>
              <a:rPr lang="tr-TR" cap="none" dirty="0" err="1"/>
              <a:t>koarktasyon</a:t>
            </a:r>
            <a:r>
              <a:rPr lang="tr-TR" cap="none" dirty="0"/>
              <a:t>, </a:t>
            </a:r>
            <a:r>
              <a:rPr lang="tr-TR" cap="none" dirty="0" err="1"/>
              <a:t>periferik</a:t>
            </a:r>
            <a:r>
              <a:rPr lang="tr-TR" cap="none" dirty="0"/>
              <a:t> arter hastalığı gibi hastalıklar</a:t>
            </a:r>
          </a:p>
          <a:p>
            <a:r>
              <a:rPr lang="tr-TR" cap="none" dirty="0" err="1"/>
              <a:t>Senil</a:t>
            </a:r>
            <a:r>
              <a:rPr lang="tr-TR" cap="none" dirty="0"/>
              <a:t> olarak KB farklılıkları olabilir</a:t>
            </a:r>
          </a:p>
          <a:p>
            <a:pPr lvl="1"/>
            <a:r>
              <a:rPr lang="tr-TR" cap="none" dirty="0" err="1"/>
              <a:t>Vasküler</a:t>
            </a:r>
            <a:r>
              <a:rPr lang="tr-TR" cap="none" dirty="0"/>
              <a:t> elastikiyet kaybolması, </a:t>
            </a:r>
            <a:r>
              <a:rPr lang="tr-TR" cap="none" dirty="0" err="1"/>
              <a:t>subklavyan</a:t>
            </a:r>
            <a:r>
              <a:rPr lang="tr-TR" cap="none" dirty="0"/>
              <a:t> veya </a:t>
            </a:r>
            <a:r>
              <a:rPr lang="tr-TR" cap="none" dirty="0" err="1"/>
              <a:t>brakial</a:t>
            </a:r>
            <a:r>
              <a:rPr lang="tr-TR" cap="none" dirty="0"/>
              <a:t> damarların </a:t>
            </a:r>
            <a:r>
              <a:rPr lang="tr-TR" cap="none" dirty="0" err="1"/>
              <a:t>ateromatöz</a:t>
            </a:r>
            <a:r>
              <a:rPr lang="tr-TR" cap="none" dirty="0"/>
              <a:t> olarak daralması</a:t>
            </a:r>
          </a:p>
          <a:p>
            <a:pPr lvl="1"/>
            <a:r>
              <a:rPr lang="tr-TR" cap="none" dirty="0"/>
              <a:t>10-20 </a:t>
            </a:r>
            <a:r>
              <a:rPr lang="tr-TR" cap="none" dirty="0" err="1"/>
              <a:t>mmHg</a:t>
            </a:r>
            <a:r>
              <a:rPr lang="tr-TR" cap="none" dirty="0"/>
              <a:t> yükseklik her zaman patolojiktir </a:t>
            </a:r>
          </a:p>
          <a:p>
            <a:pPr lvl="1"/>
            <a:r>
              <a:rPr lang="tr-TR" cap="none" dirty="0"/>
              <a:t>Yüksek ölçülen değeri tedavi edin</a:t>
            </a:r>
          </a:p>
        </p:txBody>
      </p:sp>
    </p:spTree>
    <p:extLst>
      <p:ext uri="{BB962C8B-B14F-4D97-AF65-F5344CB8AC3E}">
        <p14:creationId xmlns:p14="http://schemas.microsoft.com/office/powerpoint/2010/main" val="270601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D6A914-4F99-4999-9F21-FDCD8C7A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0"/>
            <a:ext cx="10396882" cy="1151965"/>
          </a:xfrm>
        </p:spPr>
        <p:txBody>
          <a:bodyPr/>
          <a:lstStyle/>
          <a:p>
            <a:r>
              <a:rPr lang="tr-TR" dirty="0"/>
              <a:t>Klinik özellikler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55A1C8F-E292-4628-A18B-B3E89EB37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749097"/>
              </p:ext>
            </p:extLst>
          </p:nvPr>
        </p:nvGraphicFramePr>
        <p:xfrm>
          <a:off x="1156942" y="1044574"/>
          <a:ext cx="97345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val="935966194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3306725184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512147866"/>
                    </a:ext>
                  </a:extLst>
                </a:gridCol>
              </a:tblGrid>
              <a:tr h="545978">
                <a:tc>
                  <a:txBody>
                    <a:bodyPr/>
                    <a:lstStyle/>
                    <a:p>
                      <a:r>
                        <a:rPr lang="tr-TR" dirty="0"/>
                        <a:t>Hastalık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Artan risk için eşik değeri (SKB)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KB yüksek hastaların Oranı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04466"/>
                  </a:ext>
                </a:extLst>
              </a:tr>
              <a:tr h="311988">
                <a:tc>
                  <a:txBody>
                    <a:bodyPr/>
                    <a:lstStyle/>
                    <a:p>
                      <a:r>
                        <a:rPr lang="tr-TR" dirty="0"/>
                        <a:t>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≥140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01022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r>
                        <a:rPr lang="tr-TR" dirty="0" err="1"/>
                        <a:t>İskemik</a:t>
                      </a:r>
                      <a:r>
                        <a:rPr lang="tr-TR" dirty="0"/>
                        <a:t> inme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≥140 mm Hg</a:t>
                      </a:r>
                    </a:p>
                    <a:p>
                      <a:pPr algn="ctr"/>
                      <a:r>
                        <a:rPr lang="tr-TR" dirty="0"/>
                        <a:t>≥160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%77-82</a:t>
                      </a:r>
                    </a:p>
                    <a:p>
                      <a:pPr algn="ctr"/>
                      <a:r>
                        <a:rPr lang="tr-TR" dirty="0"/>
                        <a:t>%47-54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70358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r>
                        <a:rPr lang="tr-TR" dirty="0" err="1"/>
                        <a:t>İntraserebral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hemoraji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≥140 mm Hg</a:t>
                      </a:r>
                    </a:p>
                    <a:p>
                      <a:pPr algn="ctr"/>
                      <a:r>
                        <a:rPr lang="tr-TR" dirty="0"/>
                        <a:t>≥160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%75</a:t>
                      </a:r>
                    </a:p>
                    <a:p>
                      <a:pPr algn="ctr"/>
                      <a:r>
                        <a:rPr lang="tr-TR" dirty="0"/>
                        <a:t>%27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32751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r>
                        <a:rPr lang="tr-TR" dirty="0"/>
                        <a:t>Tip B aort </a:t>
                      </a:r>
                      <a:r>
                        <a:rPr lang="tr-TR" dirty="0" err="1"/>
                        <a:t>diseksiyonu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≥140 mm Hg veya</a:t>
                      </a:r>
                    </a:p>
                    <a:p>
                      <a:pPr algn="ctr"/>
                      <a:r>
                        <a:rPr lang="tr-TR" dirty="0"/>
                        <a:t>≥90 mm Hg (DKB)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%67-77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4000"/>
                  </a:ext>
                </a:extLst>
              </a:tr>
              <a:tr h="311988">
                <a:tc>
                  <a:txBody>
                    <a:bodyPr/>
                    <a:lstStyle/>
                    <a:p>
                      <a:r>
                        <a:rPr lang="tr-TR" dirty="0"/>
                        <a:t>Tip A aort </a:t>
                      </a:r>
                      <a:r>
                        <a:rPr lang="tr-TR" dirty="0" err="1"/>
                        <a:t>diseksiyonu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&gt;150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%36-74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86077"/>
                  </a:ext>
                </a:extLst>
              </a:tr>
              <a:tr h="311988">
                <a:tc>
                  <a:txBody>
                    <a:bodyPr/>
                    <a:lstStyle/>
                    <a:p>
                      <a:r>
                        <a:rPr lang="tr-TR" dirty="0"/>
                        <a:t>Akut kalp yetmezliği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&gt;140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%52-54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463125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r>
                        <a:rPr lang="tr-TR" dirty="0"/>
                        <a:t>NSTEMI- 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≥140 mm Hg</a:t>
                      </a:r>
                    </a:p>
                    <a:p>
                      <a:pPr algn="ctr"/>
                      <a:r>
                        <a:rPr lang="tr-TR" dirty="0"/>
                        <a:t>≥160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%57-59</a:t>
                      </a:r>
                    </a:p>
                    <a:p>
                      <a:pPr algn="ctr"/>
                      <a:r>
                        <a:rPr lang="tr-TR" dirty="0"/>
                        <a:t>%31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4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23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53B983-BAE5-4793-A04E-DEA68339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861" y="685800"/>
            <a:ext cx="6342822" cy="1151965"/>
          </a:xfrm>
        </p:spPr>
        <p:txBody>
          <a:bodyPr>
            <a:normAutofit/>
          </a:bodyPr>
          <a:lstStyle/>
          <a:p>
            <a:r>
              <a:rPr lang="tr-TR" sz="4600"/>
              <a:t>Göğüs ağrısı ve 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776B7F-A5FF-42E2-A30C-6C61B8E40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3787611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adam, kişi, pencere, giyme içeren bir resim&#10;&#10;Açıklama otomatik olarak oluşturuldu">
            <a:extLst>
              <a:ext uri="{FF2B5EF4-FFF2-40B4-BE49-F238E27FC236}">
                <a16:creationId xmlns:a16="http://schemas.microsoft.com/office/drawing/2014/main" id="{C42B670D-CE8D-4DA8-BEB6-43EE3F5A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96" y="689358"/>
            <a:ext cx="3291177" cy="160444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646026E-5BDD-44E3-8E37-FFB2857B1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9" y="2443202"/>
            <a:ext cx="3305553" cy="2446109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0A4BE8-04F5-4567-A282-D6BFCF40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012" y="2063397"/>
            <a:ext cx="6341495" cy="2866342"/>
          </a:xfrm>
        </p:spPr>
        <p:txBody>
          <a:bodyPr>
            <a:normAutofit/>
          </a:bodyPr>
          <a:lstStyle/>
          <a:p>
            <a:r>
              <a:rPr lang="tr-TR" cap="none" dirty="0"/>
              <a:t>Aort </a:t>
            </a:r>
            <a:r>
              <a:rPr lang="tr-TR" cap="none" dirty="0" err="1"/>
              <a:t>diseksiyonu</a:t>
            </a:r>
            <a:r>
              <a:rPr lang="tr-TR" cap="none" dirty="0"/>
              <a:t> tanısını düşün</a:t>
            </a:r>
          </a:p>
          <a:p>
            <a:r>
              <a:rPr lang="tr-TR" cap="none" dirty="0"/>
              <a:t>Aort </a:t>
            </a:r>
            <a:r>
              <a:rPr lang="tr-TR" cap="none" dirty="0" err="1"/>
              <a:t>diseksiyonunu</a:t>
            </a:r>
            <a:r>
              <a:rPr lang="tr-TR" cap="none" dirty="0"/>
              <a:t> </a:t>
            </a:r>
            <a:r>
              <a:rPr lang="tr-TR" cap="none" dirty="0" err="1"/>
              <a:t>AKS’den</a:t>
            </a:r>
            <a:r>
              <a:rPr lang="tr-TR" cap="none" dirty="0"/>
              <a:t> ayır</a:t>
            </a:r>
          </a:p>
          <a:p>
            <a:r>
              <a:rPr lang="tr-TR" cap="none" dirty="0"/>
              <a:t>Tedavileri birbirine zıt</a:t>
            </a:r>
          </a:p>
          <a:p>
            <a:r>
              <a:rPr lang="tr-TR" cap="none" dirty="0"/>
              <a:t>Ani başlangıçlı, keskin, yırtılır veya sökülür tarzda, </a:t>
            </a:r>
            <a:r>
              <a:rPr lang="tr-TR" cap="none" dirty="0" err="1"/>
              <a:t>skapulalar</a:t>
            </a:r>
            <a:r>
              <a:rPr lang="tr-TR" cap="none" dirty="0"/>
              <a:t> arasına yayılım</a:t>
            </a:r>
          </a:p>
        </p:txBody>
      </p:sp>
    </p:spTree>
    <p:extLst>
      <p:ext uri="{BB962C8B-B14F-4D97-AF65-F5344CB8AC3E}">
        <p14:creationId xmlns:p14="http://schemas.microsoft.com/office/powerpoint/2010/main" val="17331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56ADA-C012-420B-8633-7D19627C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Akut nörolojik semptomlar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99759E-3790-4BC3-8582-4FE8D56A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/>
              <a:t>Yüksek kan basıncı, baş ağrısı, vokal nörolojik </a:t>
            </a:r>
            <a:r>
              <a:rPr lang="tr-TR" cap="none" dirty="0" err="1"/>
              <a:t>defisitler</a:t>
            </a:r>
            <a:endParaRPr lang="tr-TR" cap="none" dirty="0"/>
          </a:p>
          <a:p>
            <a:r>
              <a:rPr lang="tr-TR" cap="none" dirty="0" err="1"/>
              <a:t>İskemi</a:t>
            </a:r>
            <a:r>
              <a:rPr lang="tr-TR" cap="none" dirty="0"/>
              <a:t> veya </a:t>
            </a:r>
            <a:r>
              <a:rPr lang="tr-TR" cap="none" dirty="0" err="1"/>
              <a:t>hemorajik</a:t>
            </a:r>
            <a:r>
              <a:rPr lang="tr-TR" cap="none" dirty="0"/>
              <a:t> inme</a:t>
            </a:r>
          </a:p>
          <a:p>
            <a:r>
              <a:rPr lang="tr-TR" cap="none" dirty="0" err="1"/>
              <a:t>Hipertansif</a:t>
            </a:r>
            <a:r>
              <a:rPr lang="tr-TR" cap="none" dirty="0"/>
              <a:t> </a:t>
            </a:r>
            <a:r>
              <a:rPr lang="tr-TR" cap="none" dirty="0" err="1"/>
              <a:t>ensefalopati</a:t>
            </a:r>
            <a:r>
              <a:rPr lang="tr-TR" cap="none" dirty="0"/>
              <a:t> bunlar dışlandıktan sonra </a:t>
            </a:r>
          </a:p>
          <a:p>
            <a:pPr lvl="1"/>
            <a:r>
              <a:rPr lang="tr-TR" cap="none" dirty="0"/>
              <a:t>Bilinç bulanıklığı, baş ağrısı, kusma, nöbet, görme bozuklukları</a:t>
            </a:r>
          </a:p>
          <a:p>
            <a:pPr lvl="1"/>
            <a:r>
              <a:rPr lang="tr-TR" cap="none" dirty="0"/>
              <a:t>Çoğu hastada </a:t>
            </a:r>
            <a:r>
              <a:rPr lang="tr-TR" cap="none" dirty="0" err="1"/>
              <a:t>papilödem</a:t>
            </a:r>
            <a:endParaRPr lang="tr-TR" cap="none" dirty="0"/>
          </a:p>
          <a:p>
            <a:pPr lvl="1"/>
            <a:r>
              <a:rPr lang="tr-TR" cap="none" dirty="0" err="1"/>
              <a:t>Posterior</a:t>
            </a:r>
            <a:r>
              <a:rPr lang="tr-TR" cap="none" dirty="0"/>
              <a:t> </a:t>
            </a:r>
            <a:r>
              <a:rPr lang="tr-TR" cap="none" dirty="0" err="1"/>
              <a:t>reversible</a:t>
            </a:r>
            <a:r>
              <a:rPr lang="tr-TR" cap="none" dirty="0"/>
              <a:t> </a:t>
            </a:r>
            <a:r>
              <a:rPr lang="tr-TR" cap="none" dirty="0" err="1"/>
              <a:t>ensefalopati</a:t>
            </a:r>
            <a:r>
              <a:rPr lang="tr-TR" cap="none" dirty="0"/>
              <a:t> sendromu, kötü </a:t>
            </a:r>
            <a:r>
              <a:rPr lang="tr-TR" cap="none" dirty="0" err="1"/>
              <a:t>prognoz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59555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A59EC8-4A3D-7A4B-B646-8AF44D49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ABH, periferik ödem ve </a:t>
            </a:r>
            <a:r>
              <a:rPr lang="tr-TR" dirty="0" err="1"/>
              <a:t>ht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66DEA2-CA6B-B84C-AB0A-D25C3FADF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cap="none" dirty="0"/>
              <a:t>Artmış </a:t>
            </a:r>
            <a:r>
              <a:rPr lang="tr-TR" sz="2800" cap="none" dirty="0" err="1"/>
              <a:t>kreatinin</a:t>
            </a:r>
            <a:r>
              <a:rPr lang="tr-TR" sz="2800" cap="none" dirty="0"/>
              <a:t> değerleri</a:t>
            </a:r>
          </a:p>
          <a:p>
            <a:r>
              <a:rPr lang="tr-TR" sz="2800" cap="none" dirty="0"/>
              <a:t>Ödem, </a:t>
            </a:r>
            <a:r>
              <a:rPr lang="tr-TR" sz="2800" cap="none" dirty="0" err="1"/>
              <a:t>oligüri</a:t>
            </a:r>
            <a:r>
              <a:rPr lang="tr-TR" sz="2800" cap="none" dirty="0"/>
              <a:t>, bulantı kusma, iştah kaybı</a:t>
            </a:r>
          </a:p>
          <a:p>
            <a:r>
              <a:rPr lang="tr-TR" sz="2800" cap="none" dirty="0"/>
              <a:t>Kondisyon, </a:t>
            </a:r>
            <a:r>
              <a:rPr lang="tr-TR" sz="2800" cap="none" dirty="0" err="1"/>
              <a:t>ortostatik</a:t>
            </a:r>
            <a:r>
              <a:rPr lang="tr-TR" sz="2800" cap="none" dirty="0"/>
              <a:t>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281026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CD2E9-4ADB-1B43-900E-B2C35C51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PreeklAmpsi</a:t>
            </a:r>
            <a:r>
              <a:rPr lang="tr-TR" dirty="0"/>
              <a:t> ve </a:t>
            </a:r>
            <a:r>
              <a:rPr lang="tr-TR" dirty="0" err="1"/>
              <a:t>eklAmpsi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089153-E87B-AF4B-A171-DDBA97E4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Skb</a:t>
            </a:r>
            <a:r>
              <a:rPr lang="tr-TR" dirty="0"/>
              <a:t>≥140 DKB≥90 4 saat arayla en az 2 ölçüm</a:t>
            </a:r>
          </a:p>
          <a:p>
            <a:r>
              <a:rPr lang="tr-TR" dirty="0"/>
              <a:t>20 hafta sonrası</a:t>
            </a:r>
          </a:p>
          <a:p>
            <a:r>
              <a:rPr lang="tr-TR" dirty="0"/>
              <a:t>Nöbet eşlik ederse </a:t>
            </a:r>
            <a:r>
              <a:rPr lang="tr-TR" dirty="0" err="1"/>
              <a:t>eklAmpsi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58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132DF-3929-244E-9D2A-18D575B8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Sempatik kriz ve </a:t>
            </a:r>
            <a:r>
              <a:rPr lang="tr-TR" dirty="0" err="1"/>
              <a:t>ht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D2A320-A092-8445-8D55-9F782510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cap="none" dirty="0" err="1"/>
              <a:t>Klonidin</a:t>
            </a:r>
            <a:r>
              <a:rPr lang="tr-TR" sz="2400" cap="none" dirty="0"/>
              <a:t> ani kesilmesi</a:t>
            </a:r>
          </a:p>
          <a:p>
            <a:r>
              <a:rPr lang="tr-TR" sz="2400" cap="none" dirty="0" err="1"/>
              <a:t>Feokromasitoma</a:t>
            </a:r>
            <a:r>
              <a:rPr lang="tr-TR" sz="2400" cap="none" dirty="0"/>
              <a:t>; </a:t>
            </a:r>
            <a:r>
              <a:rPr lang="tr-TR" sz="2400" cap="none" dirty="0" err="1"/>
              <a:t>epizodik</a:t>
            </a:r>
            <a:r>
              <a:rPr lang="tr-TR" sz="2400" cap="none" dirty="0"/>
              <a:t> baş ağrısı, hayatı </a:t>
            </a:r>
            <a:r>
              <a:rPr lang="tr-TR" sz="2400" cap="none" dirty="0" err="1"/>
              <a:t>tehdin</a:t>
            </a:r>
            <a:r>
              <a:rPr lang="tr-TR" sz="2400" cap="none" dirty="0"/>
              <a:t> eden HT, terleme, taşikardi</a:t>
            </a:r>
          </a:p>
          <a:p>
            <a:r>
              <a:rPr lang="tr-TR" sz="2400" cap="none" dirty="0" err="1"/>
              <a:t>Sempatomimetik</a:t>
            </a:r>
            <a:r>
              <a:rPr lang="tr-TR" sz="2400" cap="none" dirty="0"/>
              <a:t> ajanlar( </a:t>
            </a:r>
            <a:r>
              <a:rPr lang="tr-TR" sz="2400" cap="none" dirty="0" err="1"/>
              <a:t>kokain,amfetamin</a:t>
            </a:r>
            <a:r>
              <a:rPr lang="tr-TR" sz="2400" cap="none" dirty="0"/>
              <a:t>, LSD), MAO inhibitörleri</a:t>
            </a:r>
          </a:p>
          <a:p>
            <a:r>
              <a:rPr lang="tr-TR" sz="2400" cap="none" dirty="0" err="1"/>
              <a:t>Otonomik</a:t>
            </a:r>
            <a:r>
              <a:rPr lang="tr-TR" sz="2400" cap="none" dirty="0"/>
              <a:t> </a:t>
            </a:r>
            <a:r>
              <a:rPr lang="tr-TR" sz="2400" cap="none" dirty="0" err="1"/>
              <a:t>disfonksiyon</a:t>
            </a:r>
            <a:r>
              <a:rPr lang="tr-TR" sz="2400" cap="none" dirty="0"/>
              <a:t> (</a:t>
            </a:r>
            <a:r>
              <a:rPr lang="tr-TR" sz="2400" cap="none" dirty="0" err="1"/>
              <a:t>spinal</a:t>
            </a:r>
            <a:r>
              <a:rPr lang="tr-TR" sz="2400" cap="none" dirty="0"/>
              <a:t> </a:t>
            </a:r>
            <a:r>
              <a:rPr lang="tr-TR" sz="2400" cap="none" dirty="0" err="1"/>
              <a:t>kord</a:t>
            </a:r>
            <a:r>
              <a:rPr lang="tr-TR" sz="2400" cap="none" dirty="0"/>
              <a:t> yaralanmaları, ciddi kafa travmaları)</a:t>
            </a:r>
          </a:p>
        </p:txBody>
      </p:sp>
    </p:spTree>
    <p:extLst>
      <p:ext uri="{BB962C8B-B14F-4D97-AF65-F5344CB8AC3E}">
        <p14:creationId xmlns:p14="http://schemas.microsoft.com/office/powerpoint/2010/main" val="83468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C27BD1-1268-5149-922D-832D3B86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Asemptomatik</a:t>
            </a:r>
            <a:r>
              <a:rPr lang="tr-TR" dirty="0"/>
              <a:t> ciddi </a:t>
            </a:r>
            <a:r>
              <a:rPr lang="tr-TR" dirty="0" err="1"/>
              <a:t>ht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797B14-132C-A547-A514-D36C3ABF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/>
              <a:t>Rutin bir öneri yok </a:t>
            </a:r>
          </a:p>
          <a:p>
            <a:r>
              <a:rPr lang="tr-TR" cap="none" dirty="0"/>
              <a:t>Genel olarak </a:t>
            </a:r>
            <a:r>
              <a:rPr lang="tr-TR" cap="none" dirty="0" err="1"/>
              <a:t>metabolik</a:t>
            </a:r>
            <a:r>
              <a:rPr lang="tr-TR" cap="none" dirty="0"/>
              <a:t> panel, EKG, PAAG ve TİT</a:t>
            </a:r>
          </a:p>
          <a:p>
            <a:r>
              <a:rPr lang="tr-TR" cap="none" dirty="0" err="1"/>
              <a:t>Asemptomatik</a:t>
            </a:r>
            <a:r>
              <a:rPr lang="tr-TR" cap="none" dirty="0"/>
              <a:t> HT olan hastalarda </a:t>
            </a:r>
            <a:r>
              <a:rPr lang="tr-TR" cap="none" dirty="0" err="1"/>
              <a:t>end</a:t>
            </a:r>
            <a:r>
              <a:rPr lang="tr-TR" cap="none" dirty="0"/>
              <a:t> organ hasarı &lt;%6</a:t>
            </a:r>
          </a:p>
          <a:p>
            <a:r>
              <a:rPr lang="tr-TR" cap="none" dirty="0"/>
              <a:t>Daha çok veri gerek </a:t>
            </a:r>
          </a:p>
          <a:p>
            <a:r>
              <a:rPr lang="tr-TR" cap="none" dirty="0"/>
              <a:t>Şimdilik şikayetlerine yönelik testler yapın</a:t>
            </a:r>
          </a:p>
        </p:txBody>
      </p:sp>
    </p:spTree>
    <p:extLst>
      <p:ext uri="{BB962C8B-B14F-4D97-AF65-F5344CB8AC3E}">
        <p14:creationId xmlns:p14="http://schemas.microsoft.com/office/powerpoint/2010/main" val="347179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1955C8-A532-48BB-898E-57ED2670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0A6903-6142-4D1A-A8AD-540D8FE7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err="1"/>
              <a:t>Monitörize</a:t>
            </a:r>
            <a:r>
              <a:rPr lang="tr-TR" cap="none" dirty="0"/>
              <a:t> olarak izleyin</a:t>
            </a:r>
          </a:p>
          <a:p>
            <a:r>
              <a:rPr lang="tr-TR" cap="none" dirty="0"/>
              <a:t>İlk 1 saatte %25’den fazla düşürmeyin</a:t>
            </a:r>
          </a:p>
          <a:p>
            <a:r>
              <a:rPr lang="tr-TR" cap="none" dirty="0"/>
              <a:t>2-6 saat arasında 160/100 mm Hg altına düşürün</a:t>
            </a:r>
          </a:p>
          <a:p>
            <a:r>
              <a:rPr lang="tr-TR" cap="none" dirty="0"/>
              <a:t>Takip eden 24-48 saatte normal KB aralığına çekin</a:t>
            </a:r>
          </a:p>
          <a:p>
            <a:r>
              <a:rPr lang="tr-TR" cap="none" dirty="0"/>
              <a:t>Hızlı düşürmek </a:t>
            </a:r>
            <a:r>
              <a:rPr lang="tr-TR" cap="none" dirty="0" err="1"/>
              <a:t>end</a:t>
            </a:r>
            <a:r>
              <a:rPr lang="tr-TR" cap="none" dirty="0"/>
              <a:t> organ hasarını arttırabilir</a:t>
            </a:r>
          </a:p>
          <a:p>
            <a:r>
              <a:rPr lang="tr-TR" cap="none" dirty="0"/>
              <a:t>Normalden farklı olarak </a:t>
            </a:r>
            <a:r>
              <a:rPr lang="tr-TR" cap="none" dirty="0">
                <a:solidFill>
                  <a:srgbClr val="FF0000"/>
                </a:solidFill>
              </a:rPr>
              <a:t>AGRESİF</a:t>
            </a:r>
            <a:r>
              <a:rPr lang="tr-TR" cap="none" dirty="0"/>
              <a:t> davran;</a:t>
            </a:r>
          </a:p>
          <a:p>
            <a:pPr lvl="1"/>
            <a:r>
              <a:rPr lang="tr-TR" b="1" i="1" cap="none" dirty="0">
                <a:solidFill>
                  <a:srgbClr val="FF0000"/>
                </a:solidFill>
              </a:rPr>
              <a:t>Aort </a:t>
            </a:r>
            <a:r>
              <a:rPr lang="tr-TR" b="1" i="1" cap="none" dirty="0" err="1">
                <a:solidFill>
                  <a:srgbClr val="FF0000"/>
                </a:solidFill>
              </a:rPr>
              <a:t>diseksiyonu</a:t>
            </a:r>
            <a:r>
              <a:rPr lang="tr-TR" b="1" i="1" cap="none" dirty="0">
                <a:solidFill>
                  <a:srgbClr val="FF0000"/>
                </a:solidFill>
              </a:rPr>
              <a:t>, </a:t>
            </a:r>
            <a:r>
              <a:rPr lang="tr-TR" b="1" i="1" cap="none" dirty="0" err="1">
                <a:solidFill>
                  <a:srgbClr val="FF0000"/>
                </a:solidFill>
              </a:rPr>
              <a:t>eklampsi</a:t>
            </a:r>
            <a:r>
              <a:rPr lang="tr-TR" b="1" i="1" cap="none" dirty="0">
                <a:solidFill>
                  <a:srgbClr val="FF0000"/>
                </a:solidFill>
              </a:rPr>
              <a:t>, </a:t>
            </a:r>
            <a:r>
              <a:rPr lang="tr-TR" b="1" i="1" cap="none" dirty="0" err="1">
                <a:solidFill>
                  <a:srgbClr val="FF0000"/>
                </a:solidFill>
              </a:rPr>
              <a:t>intraserebral</a:t>
            </a:r>
            <a:r>
              <a:rPr lang="tr-TR" b="1" i="1" cap="none" dirty="0">
                <a:solidFill>
                  <a:srgbClr val="FF0000"/>
                </a:solidFill>
              </a:rPr>
              <a:t> kanama, </a:t>
            </a:r>
            <a:r>
              <a:rPr lang="tr-TR" b="1" i="1" cap="none" dirty="0" err="1">
                <a:solidFill>
                  <a:srgbClr val="FF0000"/>
                </a:solidFill>
              </a:rPr>
              <a:t>feokromasitoma</a:t>
            </a:r>
            <a:r>
              <a:rPr lang="tr-TR" b="1" i="1" cap="none" dirty="0">
                <a:solidFill>
                  <a:srgbClr val="FF0000"/>
                </a:solidFill>
              </a:rPr>
              <a:t>, </a:t>
            </a:r>
            <a:r>
              <a:rPr lang="tr-TR" b="1" i="1" cap="none" dirty="0" err="1">
                <a:solidFill>
                  <a:srgbClr val="FF0000"/>
                </a:solidFill>
              </a:rPr>
              <a:t>pulmoner</a:t>
            </a:r>
            <a:r>
              <a:rPr lang="tr-TR" b="1" i="1" cap="none" dirty="0">
                <a:solidFill>
                  <a:srgbClr val="FF0000"/>
                </a:solidFill>
              </a:rPr>
              <a:t> ödem</a:t>
            </a:r>
          </a:p>
        </p:txBody>
      </p:sp>
    </p:spTree>
    <p:extLst>
      <p:ext uri="{BB962C8B-B14F-4D97-AF65-F5344CB8AC3E}">
        <p14:creationId xmlns:p14="http://schemas.microsoft.com/office/powerpoint/2010/main" val="381202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84DA364-9293-48AC-99AA-636CD1CE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3700">
                <a:solidFill>
                  <a:srgbClr val="FFFFFF"/>
                </a:solidFill>
              </a:rPr>
              <a:t>Aort diseksiyonu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9D7F008-C320-431F-BD5F-79B278C37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469602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057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E2E9C9-0046-40E1-BD0A-02E0B945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A0433-DF4F-4D34-88DA-79A898BBC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Hipertansiyon nedir? </a:t>
            </a:r>
          </a:p>
          <a:p>
            <a:pPr lvl="1"/>
            <a:r>
              <a:rPr lang="tr-TR" sz="2400" dirty="0"/>
              <a:t>Kan basıncının normalden yüksek olması. Yüksek derken???</a:t>
            </a:r>
          </a:p>
          <a:p>
            <a:pPr lvl="2"/>
            <a:r>
              <a:rPr lang="tr-TR" sz="2000" dirty="0"/>
              <a:t>Tedavinin yararlarının, tedaviye bağlı risklerden daha ağır bastığı kan basıncı sınırı (ESC/ESH 2018)</a:t>
            </a:r>
          </a:p>
        </p:txBody>
      </p:sp>
    </p:spTree>
    <p:extLst>
      <p:ext uri="{BB962C8B-B14F-4D97-AF65-F5344CB8AC3E}">
        <p14:creationId xmlns:p14="http://schemas.microsoft.com/office/powerpoint/2010/main" val="142473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2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44233A9-2809-477E-8FB0-1D2B0128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400">
                <a:solidFill>
                  <a:srgbClr val="FFFFFF"/>
                </a:solidFill>
              </a:rPr>
              <a:t>Pulmoner ödem</a:t>
            </a:r>
          </a:p>
        </p:txBody>
      </p:sp>
      <p:graphicFrame>
        <p:nvGraphicFramePr>
          <p:cNvPr id="22" name="İçerik Yer Tutucusu 2">
            <a:extLst>
              <a:ext uri="{FF2B5EF4-FFF2-40B4-BE49-F238E27FC236}">
                <a16:creationId xmlns:a16="http://schemas.microsoft.com/office/drawing/2014/main" id="{9D5A29C3-E128-4959-9354-60DC6BC3F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181286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7572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3C8BD2-FCF3-46B3-881D-86199A2A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800">
                <a:solidFill>
                  <a:srgbClr val="FFFFFF"/>
                </a:solidFill>
              </a:rPr>
              <a:t>Akut MI</a:t>
            </a:r>
            <a:endParaRPr lang="tr-TR" sz="4800" dirty="0">
              <a:solidFill>
                <a:srgbClr val="FFFFFF"/>
              </a:solidFill>
            </a:endParaRPr>
          </a:p>
        </p:txBody>
      </p:sp>
      <p:graphicFrame>
        <p:nvGraphicFramePr>
          <p:cNvPr id="64" name="İçerik Yer Tutucusu 2">
            <a:extLst>
              <a:ext uri="{FF2B5EF4-FFF2-40B4-BE49-F238E27FC236}">
                <a16:creationId xmlns:a16="http://schemas.microsoft.com/office/drawing/2014/main" id="{7980F011-8F93-4E0C-87F6-F7F391D6A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69716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27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0A506C9-26AB-4598-8A9F-1CED7EAA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800">
                <a:solidFill>
                  <a:srgbClr val="FFFFFF"/>
                </a:solidFill>
              </a:rPr>
              <a:t>Sempatik kriz</a:t>
            </a:r>
          </a:p>
        </p:txBody>
      </p:sp>
      <p:graphicFrame>
        <p:nvGraphicFramePr>
          <p:cNvPr id="28" name="İçerik Yer Tutucusu 2">
            <a:extLst>
              <a:ext uri="{FF2B5EF4-FFF2-40B4-BE49-F238E27FC236}">
                <a16:creationId xmlns:a16="http://schemas.microsoft.com/office/drawing/2014/main" id="{B3AA43A6-F1AD-42A5-B0C9-E5DCEAB8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119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8155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CC14AD-1112-4C5E-A7CD-D9E09BE2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100">
                <a:solidFill>
                  <a:srgbClr val="FFFFFF"/>
                </a:solidFill>
              </a:rPr>
              <a:t>Akut böbrek yetmezliği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1E083BE-B87C-49DC-B813-932E30623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44478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817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977C4B2-A82E-4532-8707-7D047B43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685800"/>
            <a:ext cx="4462271" cy="4846967"/>
          </a:xfrm>
        </p:spPr>
        <p:txBody>
          <a:bodyPr>
            <a:normAutofit/>
          </a:bodyPr>
          <a:lstStyle/>
          <a:p>
            <a:r>
              <a:rPr lang="tr-TR" sz="4800" dirty="0" err="1">
                <a:solidFill>
                  <a:srgbClr val="FFFFFF"/>
                </a:solidFill>
              </a:rPr>
              <a:t>Preeklampsi</a:t>
            </a:r>
            <a:br>
              <a:rPr lang="tr-TR" sz="4800" dirty="0">
                <a:solidFill>
                  <a:srgbClr val="FFFFFF"/>
                </a:solidFill>
              </a:rPr>
            </a:br>
            <a:r>
              <a:rPr lang="tr-TR" sz="4800" dirty="0" err="1">
                <a:solidFill>
                  <a:srgbClr val="FFFFFF"/>
                </a:solidFill>
              </a:rPr>
              <a:t>eklampsi</a:t>
            </a:r>
            <a:endParaRPr lang="tr-TR" sz="4800" dirty="0">
              <a:solidFill>
                <a:srgbClr val="FFFFFF"/>
              </a:solidFill>
            </a:endParaRPr>
          </a:p>
        </p:txBody>
      </p:sp>
      <p:graphicFrame>
        <p:nvGraphicFramePr>
          <p:cNvPr id="13" name="İçerik Yer Tutucusu 2">
            <a:extLst>
              <a:ext uri="{FF2B5EF4-FFF2-40B4-BE49-F238E27FC236}">
                <a16:creationId xmlns:a16="http://schemas.microsoft.com/office/drawing/2014/main" id="{9A1B22DB-8A96-4337-A902-ABC7AD4F0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99940"/>
              </p:ext>
            </p:extLst>
          </p:nvPr>
        </p:nvGraphicFramePr>
        <p:xfrm>
          <a:off x="5111750" y="685800"/>
          <a:ext cx="6437122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4601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CC14AD-1112-4C5E-A7CD-D9E09BE2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7" y="685800"/>
            <a:ext cx="4250225" cy="4846967"/>
          </a:xfrm>
        </p:spPr>
        <p:txBody>
          <a:bodyPr>
            <a:normAutofit/>
          </a:bodyPr>
          <a:lstStyle/>
          <a:p>
            <a:r>
              <a:rPr lang="tr-TR" sz="4100" dirty="0" err="1">
                <a:solidFill>
                  <a:srgbClr val="FFFFFF"/>
                </a:solidFill>
              </a:rPr>
              <a:t>Hipertansif</a:t>
            </a:r>
            <a:r>
              <a:rPr lang="tr-TR" sz="4100" dirty="0">
                <a:solidFill>
                  <a:srgbClr val="FFFFFF"/>
                </a:solidFill>
              </a:rPr>
              <a:t> </a:t>
            </a:r>
            <a:r>
              <a:rPr lang="tr-TR" sz="4100" dirty="0" err="1">
                <a:solidFill>
                  <a:srgbClr val="FFFFFF"/>
                </a:solidFill>
              </a:rPr>
              <a:t>ensefalopati</a:t>
            </a:r>
            <a:endParaRPr lang="tr-TR" sz="4100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1E083BE-B87C-49DC-B813-932E30623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756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703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CC14AD-1112-4C5E-A7CD-D9E09BE2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100" dirty="0">
                <a:solidFill>
                  <a:srgbClr val="FFFFFF"/>
                </a:solidFill>
              </a:rPr>
              <a:t>SAK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1E083BE-B87C-49DC-B813-932E30623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236900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004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CC14AD-1112-4C5E-A7CD-D9E09BE2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685800"/>
            <a:ext cx="4526826" cy="4846967"/>
          </a:xfrm>
        </p:spPr>
        <p:txBody>
          <a:bodyPr>
            <a:normAutofit/>
          </a:bodyPr>
          <a:lstStyle/>
          <a:p>
            <a:r>
              <a:rPr lang="tr-TR" sz="4100" dirty="0" err="1">
                <a:solidFill>
                  <a:srgbClr val="FFFFFF"/>
                </a:solidFill>
              </a:rPr>
              <a:t>İntraserebral</a:t>
            </a:r>
            <a:r>
              <a:rPr lang="tr-TR" sz="4100" dirty="0">
                <a:solidFill>
                  <a:srgbClr val="FFFFFF"/>
                </a:solidFill>
              </a:rPr>
              <a:t> kanama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1E083BE-B87C-49DC-B813-932E30623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2415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8125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CC14AD-1112-4C5E-A7CD-D9E09BE2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100" dirty="0">
                <a:solidFill>
                  <a:srgbClr val="FFFFFF"/>
                </a:solidFill>
              </a:rPr>
              <a:t>Akut </a:t>
            </a:r>
            <a:r>
              <a:rPr lang="tr-TR" sz="4100" dirty="0" err="1">
                <a:solidFill>
                  <a:srgbClr val="FFFFFF"/>
                </a:solidFill>
              </a:rPr>
              <a:t>iskemik</a:t>
            </a:r>
            <a:r>
              <a:rPr lang="tr-TR" sz="4100" dirty="0">
                <a:solidFill>
                  <a:srgbClr val="FFFFFF"/>
                </a:solidFill>
              </a:rPr>
              <a:t> inme</a:t>
            </a:r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F5BCD88C-E89F-41C8-BCC6-E03ACB9A7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979248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785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BCC14AD-1112-4C5E-A7CD-D9E09BE2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tr-TR" sz="4100" dirty="0">
                <a:solidFill>
                  <a:srgbClr val="FFFFFF"/>
                </a:solidFill>
              </a:rPr>
              <a:t>Akut </a:t>
            </a:r>
            <a:r>
              <a:rPr lang="tr-TR" sz="4100" dirty="0" err="1">
                <a:solidFill>
                  <a:srgbClr val="FFFFFF"/>
                </a:solidFill>
              </a:rPr>
              <a:t>İskemik</a:t>
            </a:r>
            <a:r>
              <a:rPr lang="tr-TR" sz="4100" dirty="0">
                <a:solidFill>
                  <a:srgbClr val="FFFFFF"/>
                </a:solidFill>
              </a:rPr>
              <a:t> inme</a:t>
            </a:r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1EC2F0A7-A13E-4638-9041-87AF9DDD2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09948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516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E4DEA6-E49E-4DE2-B3F9-870FA1D8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basıncı SINIRLARI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E449F037-E7D9-493F-A383-772C2CE7B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24530"/>
              </p:ext>
            </p:extLst>
          </p:nvPr>
        </p:nvGraphicFramePr>
        <p:xfrm>
          <a:off x="925083" y="2367155"/>
          <a:ext cx="9116227" cy="212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057">
                  <a:extLst>
                    <a:ext uri="{9D8B030D-6E8A-4147-A177-3AD203B41FA5}">
                      <a16:colId xmlns:a16="http://schemas.microsoft.com/office/drawing/2014/main" val="1795469857"/>
                    </a:ext>
                  </a:extLst>
                </a:gridCol>
                <a:gridCol w="2279057">
                  <a:extLst>
                    <a:ext uri="{9D8B030D-6E8A-4147-A177-3AD203B41FA5}">
                      <a16:colId xmlns:a16="http://schemas.microsoft.com/office/drawing/2014/main" val="1070269448"/>
                    </a:ext>
                  </a:extLst>
                </a:gridCol>
                <a:gridCol w="891966">
                  <a:extLst>
                    <a:ext uri="{9D8B030D-6E8A-4147-A177-3AD203B41FA5}">
                      <a16:colId xmlns:a16="http://schemas.microsoft.com/office/drawing/2014/main" val="3288925677"/>
                    </a:ext>
                  </a:extLst>
                </a:gridCol>
                <a:gridCol w="3666147">
                  <a:extLst>
                    <a:ext uri="{9D8B030D-6E8A-4147-A177-3AD203B41FA5}">
                      <a16:colId xmlns:a16="http://schemas.microsoft.com/office/drawing/2014/main" val="46833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Kan basıncı kategorileri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/>
                        <a:t>Sistolik</a:t>
                      </a:r>
                      <a:r>
                        <a:rPr lang="tr-TR" dirty="0"/>
                        <a:t> Kan Basıncı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/>
                        <a:t>Diyastolik</a:t>
                      </a:r>
                      <a:r>
                        <a:rPr lang="tr-TR" dirty="0"/>
                        <a:t> Kan basıncı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5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&lt;120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&lt;80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9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Artmış kan basıncı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120-129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&lt;80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7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Evre 1 Hipertansiyon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130-139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80-89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0136"/>
                  </a:ext>
                </a:extLst>
              </a:tr>
              <a:tr h="37108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Evre 2 Hipertansiyon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≥140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≥90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434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8EEF96AD-6A72-4D77-AFBC-C24373B2042D}"/>
              </a:ext>
            </a:extLst>
          </p:cNvPr>
          <p:cNvSpPr txBox="1"/>
          <p:nvPr/>
        </p:nvSpPr>
        <p:spPr>
          <a:xfrm>
            <a:off x="1008403" y="1653099"/>
            <a:ext cx="62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AHA 2017 Hipertansiyon Kılavuzuna Göre</a:t>
            </a:r>
          </a:p>
        </p:txBody>
      </p:sp>
    </p:spTree>
    <p:extLst>
      <p:ext uri="{BB962C8B-B14F-4D97-AF65-F5344CB8AC3E}">
        <p14:creationId xmlns:p14="http://schemas.microsoft.com/office/powerpoint/2010/main" val="2843278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F37A0E-BD90-49E4-83E3-777037E9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Farmakolojik Ajanlar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47DA38-6DCC-4B3C-A54D-4D16B549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cap="none" dirty="0"/>
              <a:t>β</a:t>
            </a:r>
            <a:r>
              <a:rPr lang="tr-TR" cap="none" dirty="0"/>
              <a:t>-</a:t>
            </a:r>
            <a:r>
              <a:rPr lang="tr-TR" cap="none" dirty="0" err="1"/>
              <a:t>blokerler</a:t>
            </a:r>
            <a:endParaRPr lang="tr-TR" cap="none" dirty="0"/>
          </a:p>
          <a:p>
            <a:r>
              <a:rPr lang="tr-TR" cap="none" dirty="0"/>
              <a:t>Kalsiyum Kanal </a:t>
            </a:r>
            <a:r>
              <a:rPr lang="tr-TR" cap="none" dirty="0" err="1"/>
              <a:t>Blokerleri</a:t>
            </a:r>
            <a:endParaRPr lang="tr-TR" cap="none" dirty="0"/>
          </a:p>
          <a:p>
            <a:r>
              <a:rPr lang="tr-TR" cap="none" dirty="0" err="1"/>
              <a:t>Vazodilatörler</a:t>
            </a:r>
            <a:endParaRPr lang="tr-TR" cap="none" dirty="0"/>
          </a:p>
          <a:p>
            <a:r>
              <a:rPr lang="tr-TR" cap="none" dirty="0" err="1"/>
              <a:t>Diper</a:t>
            </a:r>
            <a:r>
              <a:rPr lang="tr-TR" cap="none" dirty="0"/>
              <a:t> ilaçlar (</a:t>
            </a:r>
            <a:r>
              <a:rPr lang="tr-TR" cap="none" dirty="0" err="1"/>
              <a:t>Fenoldopa</a:t>
            </a:r>
            <a:r>
              <a:rPr lang="tr-TR" cap="none" dirty="0"/>
              <a:t>, </a:t>
            </a:r>
            <a:r>
              <a:rPr lang="tr-TR" cap="none" dirty="0" err="1"/>
              <a:t>Fentolamin</a:t>
            </a:r>
            <a:r>
              <a:rPr lang="tr-TR" cap="none" dirty="0"/>
              <a:t>, </a:t>
            </a:r>
            <a:r>
              <a:rPr lang="tr-TR" cap="none" dirty="0" err="1"/>
              <a:t>Enalaprilat</a:t>
            </a:r>
            <a:r>
              <a:rPr lang="tr-TR" cap="none" dirty="0"/>
              <a:t>, </a:t>
            </a:r>
            <a:r>
              <a:rPr lang="tr-TR" cap="none" dirty="0" err="1"/>
              <a:t>Klonidin</a:t>
            </a:r>
            <a:r>
              <a:rPr lang="tr-TR" cap="none" dirty="0"/>
              <a:t>)</a:t>
            </a:r>
          </a:p>
          <a:p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09199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E15835-E616-4C79-8BED-0057362B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5250"/>
            <a:ext cx="10396882" cy="1151965"/>
          </a:xfrm>
        </p:spPr>
        <p:txBody>
          <a:bodyPr/>
          <a:lstStyle/>
          <a:p>
            <a:r>
              <a:rPr lang="el-GR" dirty="0"/>
              <a:t>β</a:t>
            </a:r>
            <a:r>
              <a:rPr lang="tr-TR" dirty="0"/>
              <a:t>-</a:t>
            </a:r>
            <a:r>
              <a:rPr lang="tr-TR" dirty="0" err="1"/>
              <a:t>blokerler</a:t>
            </a: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10CD815-E6E2-4D00-972A-61A64F540D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1190563"/>
          <a:ext cx="10820398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954">
                  <a:extLst>
                    <a:ext uri="{9D8B030D-6E8A-4147-A177-3AD203B41FA5}">
                      <a16:colId xmlns:a16="http://schemas.microsoft.com/office/drawing/2014/main" val="351975291"/>
                    </a:ext>
                  </a:extLst>
                </a:gridCol>
                <a:gridCol w="3719178">
                  <a:extLst>
                    <a:ext uri="{9D8B030D-6E8A-4147-A177-3AD203B41FA5}">
                      <a16:colId xmlns:a16="http://schemas.microsoft.com/office/drawing/2014/main" val="2717863512"/>
                    </a:ext>
                  </a:extLst>
                </a:gridCol>
                <a:gridCol w="2378622">
                  <a:extLst>
                    <a:ext uri="{9D8B030D-6E8A-4147-A177-3AD203B41FA5}">
                      <a16:colId xmlns:a16="http://schemas.microsoft.com/office/drawing/2014/main" val="2051859703"/>
                    </a:ext>
                  </a:extLst>
                </a:gridCol>
                <a:gridCol w="3268644">
                  <a:extLst>
                    <a:ext uri="{9D8B030D-6E8A-4147-A177-3AD203B41FA5}">
                      <a16:colId xmlns:a16="http://schemas.microsoft.com/office/drawing/2014/main" val="4116099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91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Labetalol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non-selektif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Bolus:10-20mg 2dkda (0,25mg/kg)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arayla 40-80mg</a:t>
                      </a:r>
                    </a:p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İnfüzyon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2mg/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yanıt alınana kadar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doz: 300mg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başlangıcı 2-5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Pik süresi 15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süresi 2-4 saat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Gebelikte güvenli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Bradikardi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2.-3. AV blok,</a:t>
                      </a:r>
                    </a:p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Dekompanse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KY, IV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verapamil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diltizem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alanlarda kullanmaktan kaçın. Yaşlılarda ve KC yetmezliğinde etki süresi ve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potensi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artabilir.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2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Esmolol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selektif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Yükleme: 250-500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/kg/1-3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İdame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infüzyon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50mcg/kg/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dakikada yanıt alınamazsa yüklemeyi tekrarlayıp idameyi 50mcg/kg/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daha arttırarak devam edilir.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4 kez tekrarlanabilir. İdame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dozu 300mcg/kg/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başlangıcı 60sn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süresi 10-20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için riskli ama kullanılması gereken hastalarda(hafif orta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periferik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arter hastalığı) ideal 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bloker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 kısa etkili,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kardiyoselektif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Labetalol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uyarılarına ek olarak;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Anemi hastalarında yarı ömrü uzar (eritrosit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esterazları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tarafından yıkılır)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Cilt altına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ekstravaze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olduğunda cilt nekrozu yapabilir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7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481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071AF9-6AF5-42CF-AD31-E05FCA8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tr-TR" dirty="0"/>
              <a:t>Kalsiyum Kanal </a:t>
            </a:r>
            <a:r>
              <a:rPr lang="tr-TR" dirty="0" err="1"/>
              <a:t>Blokerleri</a:t>
            </a: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E9924FC5-BB42-4F7E-BA7E-DA44EF1D9A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957580"/>
          <a:ext cx="10396536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733">
                  <a:extLst>
                    <a:ext uri="{9D8B030D-6E8A-4147-A177-3AD203B41FA5}">
                      <a16:colId xmlns:a16="http://schemas.microsoft.com/office/drawing/2014/main" val="1631118780"/>
                    </a:ext>
                  </a:extLst>
                </a:gridCol>
                <a:gridCol w="3420534">
                  <a:extLst>
                    <a:ext uri="{9D8B030D-6E8A-4147-A177-3AD203B41FA5}">
                      <a16:colId xmlns:a16="http://schemas.microsoft.com/office/drawing/2014/main" val="1769581196"/>
                    </a:ext>
                  </a:extLst>
                </a:gridCol>
                <a:gridCol w="2912135">
                  <a:extLst>
                    <a:ext uri="{9D8B030D-6E8A-4147-A177-3AD203B41FA5}">
                      <a16:colId xmlns:a16="http://schemas.microsoft.com/office/drawing/2014/main" val="3982667735"/>
                    </a:ext>
                  </a:extLst>
                </a:gridCol>
                <a:gridCol w="2599134">
                  <a:extLst>
                    <a:ext uri="{9D8B030D-6E8A-4147-A177-3AD203B41FA5}">
                      <a16:colId xmlns:a16="http://schemas.microsoft.com/office/drawing/2014/main" val="994012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13575"/>
                  </a:ext>
                </a:extLst>
              </a:tr>
              <a:tr h="146473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Nikardipin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İnfüzyon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mg/saat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İstenen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KB’na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kadar 5-15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dk’da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bir 2,5 mg/saat dozu arttır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Maksimum: 15 mg/saat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Kuşak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dihidropiridin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Serebral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koroner arterler için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vasküler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selektif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başlangıcı: 5-15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süresi: 1-4 saat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İleri Aort darlığında KE</a:t>
                      </a:r>
                    </a:p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Dekompanse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KY’nde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dikkatli kullan. 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ile kullanma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 etki: Baş ağrısı, hipotansiyon, kusma, taşikardi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7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Klevidipin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İnfüzyon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1-2 mg/saat istenen KB’a ulaşana kadar 90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sn’de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dozu ikiye katla ulaştıktan sonra her 5-10dk’da 2katı geçmeyecek olacak şekilde düzenle</a:t>
                      </a:r>
                    </a:p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doz: 32mg/saat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süre: 72saat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 süresi 2-4 dakika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Kanda ve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ekstravasküler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dokuda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metabolize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olur. KC ve Böbrekten bağımsız.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Arterioller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üzerine etkili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venler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üzerine etkisiz.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Ciddi Aort darlığında KE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Yumurta ve soya alerjisinde KE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Yaşlılarda dikkatli ve düşük dozlarda kullan</a:t>
                      </a:r>
                    </a:p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Lipit kısıtlaması gereken kişilerde dikkat 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2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98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E8DED9-677C-4899-8AF3-EECEF796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5" y="109817"/>
            <a:ext cx="10396882" cy="1151965"/>
          </a:xfrm>
        </p:spPr>
        <p:txBody>
          <a:bodyPr/>
          <a:lstStyle/>
          <a:p>
            <a:r>
              <a:rPr lang="tr-TR" dirty="0" err="1"/>
              <a:t>Vazodilatörler</a:t>
            </a: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DF5B3034-ECB6-400F-880F-4454C7585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49049"/>
              </p:ext>
            </p:extLst>
          </p:nvPr>
        </p:nvGraphicFramePr>
        <p:xfrm>
          <a:off x="211666" y="1049868"/>
          <a:ext cx="11768667" cy="570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385">
                  <a:extLst>
                    <a:ext uri="{9D8B030D-6E8A-4147-A177-3AD203B41FA5}">
                      <a16:colId xmlns:a16="http://schemas.microsoft.com/office/drawing/2014/main" val="4132461266"/>
                    </a:ext>
                  </a:extLst>
                </a:gridCol>
                <a:gridCol w="5220882">
                  <a:extLst>
                    <a:ext uri="{9D8B030D-6E8A-4147-A177-3AD203B41FA5}">
                      <a16:colId xmlns:a16="http://schemas.microsoft.com/office/drawing/2014/main" val="1788223922"/>
                    </a:ext>
                  </a:extLst>
                </a:gridCol>
                <a:gridCol w="2624667">
                  <a:extLst>
                    <a:ext uri="{9D8B030D-6E8A-4147-A177-3AD203B41FA5}">
                      <a16:colId xmlns:a16="http://schemas.microsoft.com/office/drawing/2014/main" val="2000543146"/>
                    </a:ext>
                  </a:extLst>
                </a:gridCol>
                <a:gridCol w="2226733">
                  <a:extLst>
                    <a:ext uri="{9D8B030D-6E8A-4147-A177-3AD203B41FA5}">
                      <a16:colId xmlns:a16="http://schemas.microsoft.com/office/drawing/2014/main" val="228364597"/>
                    </a:ext>
                  </a:extLst>
                </a:gridCol>
              </a:tblGrid>
              <a:tr h="389465">
                <a:tc>
                  <a:txBody>
                    <a:bodyPr/>
                    <a:lstStyle/>
                    <a:p>
                      <a:r>
                        <a:rPr lang="tr-TR" dirty="0"/>
                        <a:t>İlaç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46954"/>
                  </a:ext>
                </a:extLst>
              </a:tr>
              <a:tr h="841763">
                <a:tc>
                  <a:txBody>
                    <a:bodyPr/>
                    <a:lstStyle/>
                    <a:p>
                      <a:r>
                        <a:rPr lang="tr-TR" dirty="0" err="1"/>
                        <a:t>Hidralazin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10mg yavaş </a:t>
                      </a:r>
                      <a:r>
                        <a:rPr lang="tr-TR" dirty="0" err="1"/>
                        <a:t>infüzyon</a:t>
                      </a:r>
                      <a:r>
                        <a:rPr lang="tr-TR" dirty="0"/>
                        <a:t>(</a:t>
                      </a:r>
                      <a:r>
                        <a:rPr lang="tr-TR" dirty="0" err="1"/>
                        <a:t>maks</a:t>
                      </a:r>
                      <a:r>
                        <a:rPr lang="tr-TR" dirty="0"/>
                        <a:t> 20mg)</a:t>
                      </a:r>
                    </a:p>
                    <a:p>
                      <a:r>
                        <a:rPr lang="tr-TR" dirty="0"/>
                        <a:t>İhtiyaç halinde 4-6 saatte bir tekrarla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Arteriolar</a:t>
                      </a:r>
                      <a:r>
                        <a:rPr lang="tr-TR" dirty="0"/>
                        <a:t> etkili</a:t>
                      </a:r>
                    </a:p>
                    <a:p>
                      <a:r>
                        <a:rPr lang="tr-TR" dirty="0"/>
                        <a:t>Etki başlangıcı: 10-30 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  <a:p>
                      <a:r>
                        <a:rPr lang="tr-TR" dirty="0"/>
                        <a:t>Etki süresi 2-4 saat</a:t>
                      </a:r>
                    </a:p>
                    <a:p>
                      <a:r>
                        <a:rPr lang="tr-TR" dirty="0"/>
                        <a:t>Gebelikte güvenli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Refleks taşikardi</a:t>
                      </a:r>
                    </a:p>
                    <a:p>
                      <a:r>
                        <a:rPr lang="tr-TR" dirty="0"/>
                        <a:t>MI, AC ödemi, Aort </a:t>
                      </a:r>
                      <a:r>
                        <a:rPr lang="tr-TR" dirty="0" err="1"/>
                        <a:t>diseksiyonunda</a:t>
                      </a:r>
                      <a:r>
                        <a:rPr lang="tr-TR" dirty="0"/>
                        <a:t> kullanmaktan kaçın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427033"/>
                  </a:ext>
                </a:extLst>
              </a:tr>
              <a:tr h="1241974">
                <a:tc>
                  <a:txBody>
                    <a:bodyPr/>
                    <a:lstStyle/>
                    <a:p>
                      <a:r>
                        <a:rPr lang="tr-TR" dirty="0"/>
                        <a:t>Nitrogliserin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Sublingual</a:t>
                      </a:r>
                      <a:r>
                        <a:rPr lang="tr-TR" dirty="0"/>
                        <a:t>: 0.4mg</a:t>
                      </a:r>
                    </a:p>
                    <a:p>
                      <a:r>
                        <a:rPr lang="tr-TR" dirty="0" err="1"/>
                        <a:t>İnfüzyon</a:t>
                      </a:r>
                      <a:r>
                        <a:rPr lang="tr-TR" dirty="0"/>
                        <a:t>: 5mcg/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  <a:p>
                      <a:r>
                        <a:rPr lang="tr-TR" dirty="0"/>
                        <a:t>Her 5dkda bir 5mcg/</a:t>
                      </a:r>
                      <a:r>
                        <a:rPr lang="tr-TR" dirty="0" err="1"/>
                        <a:t>dk</a:t>
                      </a:r>
                      <a:r>
                        <a:rPr lang="tr-TR" dirty="0"/>
                        <a:t> arttır 20mcg/</a:t>
                      </a:r>
                      <a:r>
                        <a:rPr lang="tr-TR" dirty="0" err="1"/>
                        <a:t>dk</a:t>
                      </a:r>
                      <a:r>
                        <a:rPr lang="tr-TR" dirty="0"/>
                        <a:t> kadar.</a:t>
                      </a:r>
                    </a:p>
                    <a:p>
                      <a:r>
                        <a:rPr lang="tr-TR" dirty="0"/>
                        <a:t>Her 5dkda bir 10mcg/</a:t>
                      </a:r>
                      <a:r>
                        <a:rPr lang="tr-TR" dirty="0" err="1"/>
                        <a:t>dk</a:t>
                      </a:r>
                      <a:r>
                        <a:rPr lang="tr-TR" dirty="0"/>
                        <a:t> arttır 200mcg/</a:t>
                      </a:r>
                      <a:r>
                        <a:rPr lang="tr-TR" dirty="0" err="1"/>
                        <a:t>dk</a:t>
                      </a:r>
                      <a:r>
                        <a:rPr lang="tr-TR" dirty="0"/>
                        <a:t> kadar.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Potent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venodilatör</a:t>
                      </a:r>
                      <a:r>
                        <a:rPr lang="tr-TR" dirty="0"/>
                        <a:t>(yüksek dozlarda </a:t>
                      </a:r>
                      <a:r>
                        <a:rPr lang="tr-TR" dirty="0" err="1"/>
                        <a:t>arteriol</a:t>
                      </a:r>
                      <a:r>
                        <a:rPr lang="tr-TR" dirty="0"/>
                        <a:t> etkili)</a:t>
                      </a:r>
                    </a:p>
                    <a:p>
                      <a:r>
                        <a:rPr lang="tr-TR" dirty="0"/>
                        <a:t>Etki başlangıcı: 2dk</a:t>
                      </a:r>
                    </a:p>
                    <a:p>
                      <a:r>
                        <a:rPr lang="tr-TR" dirty="0"/>
                        <a:t>Etki süresi: 10-20 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Serebral</a:t>
                      </a:r>
                      <a:r>
                        <a:rPr lang="tr-TR" dirty="0"/>
                        <a:t> ve </a:t>
                      </a:r>
                      <a:r>
                        <a:rPr lang="tr-TR" dirty="0" err="1"/>
                        <a:t>renal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perfüzyon</a:t>
                      </a:r>
                      <a:r>
                        <a:rPr lang="tr-TR" dirty="0"/>
                        <a:t> bozukluklarında kullanma, PDE-5 inhibitörleri ile kullanma(24-48saat)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81211"/>
                  </a:ext>
                </a:extLst>
              </a:tr>
              <a:tr h="2388411">
                <a:tc>
                  <a:txBody>
                    <a:bodyPr/>
                    <a:lstStyle/>
                    <a:p>
                      <a:r>
                        <a:rPr lang="tr-TR" dirty="0" err="1"/>
                        <a:t>Nitroprussid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Başlangıç 0.3-0.5 </a:t>
                      </a:r>
                      <a:r>
                        <a:rPr lang="tr-TR" sz="1600" dirty="0" err="1"/>
                        <a:t>mcg</a:t>
                      </a:r>
                      <a:r>
                        <a:rPr lang="tr-TR" sz="1600" dirty="0"/>
                        <a:t>/kg/</a:t>
                      </a:r>
                      <a:r>
                        <a:rPr lang="tr-TR" sz="1600" dirty="0" err="1"/>
                        <a:t>dk</a:t>
                      </a:r>
                      <a:r>
                        <a:rPr lang="tr-TR" sz="1600" dirty="0"/>
                        <a:t>;</a:t>
                      </a:r>
                    </a:p>
                    <a:p>
                      <a:r>
                        <a:rPr lang="tr-TR" sz="1600" dirty="0"/>
                        <a:t>hedef KB ulaşmak için 0.5 </a:t>
                      </a:r>
                      <a:r>
                        <a:rPr lang="tr-TR" sz="1600" dirty="0" err="1"/>
                        <a:t>mcg</a:t>
                      </a:r>
                      <a:r>
                        <a:rPr lang="tr-TR" sz="1600" dirty="0"/>
                        <a:t>/kg/</a:t>
                      </a:r>
                      <a:r>
                        <a:rPr lang="tr-TR" sz="1600" dirty="0" err="1"/>
                        <a:t>dk</a:t>
                      </a:r>
                      <a:endParaRPr lang="tr-TR" sz="1600" dirty="0"/>
                    </a:p>
                    <a:p>
                      <a:r>
                        <a:rPr lang="tr-TR" sz="1600" dirty="0"/>
                        <a:t>artışlar; maksimum doz 10 </a:t>
                      </a:r>
                      <a:r>
                        <a:rPr lang="tr-TR" sz="1600" dirty="0" err="1"/>
                        <a:t>mcg</a:t>
                      </a:r>
                      <a:r>
                        <a:rPr lang="tr-TR" sz="1600" dirty="0"/>
                        <a:t>/kg/dk.(2mcg/kg/</a:t>
                      </a:r>
                      <a:r>
                        <a:rPr lang="tr-TR" sz="1600" dirty="0" err="1"/>
                        <a:t>dk</a:t>
                      </a:r>
                      <a:r>
                        <a:rPr lang="tr-TR" sz="1600" dirty="0"/>
                        <a:t> üzeri </a:t>
                      </a:r>
                      <a:r>
                        <a:rPr lang="tr-TR" sz="1600" dirty="0" err="1"/>
                        <a:t>toksisite</a:t>
                      </a:r>
                      <a:r>
                        <a:rPr lang="tr-TR" sz="1600" dirty="0"/>
                        <a:t> yapabilir.);</a:t>
                      </a:r>
                    </a:p>
                    <a:p>
                      <a:r>
                        <a:rPr lang="tr-TR" sz="1600" dirty="0"/>
                        <a:t>tedavi süresi mümkün olduğunca kısa. ≥4-10 </a:t>
                      </a:r>
                      <a:r>
                        <a:rPr lang="tr-TR" sz="1600" dirty="0" err="1"/>
                        <a:t>mcg</a:t>
                      </a:r>
                      <a:r>
                        <a:rPr lang="tr-TR" sz="1600" dirty="0"/>
                        <a:t>/kg/</a:t>
                      </a:r>
                      <a:r>
                        <a:rPr lang="tr-TR" sz="1600" dirty="0" err="1"/>
                        <a:t>dk</a:t>
                      </a:r>
                      <a:r>
                        <a:rPr lang="tr-TR" sz="1600" dirty="0"/>
                        <a:t> </a:t>
                      </a:r>
                      <a:r>
                        <a:rPr lang="tr-TR" sz="1600" dirty="0" err="1"/>
                        <a:t>infüzyon</a:t>
                      </a:r>
                      <a:r>
                        <a:rPr lang="tr-TR" sz="1600" dirty="0"/>
                        <a:t> hızları veya &gt;30 </a:t>
                      </a:r>
                      <a:r>
                        <a:rPr lang="tr-TR" sz="1600" dirty="0" err="1"/>
                        <a:t>dk</a:t>
                      </a:r>
                      <a:endParaRPr lang="tr-TR" sz="1600" dirty="0"/>
                    </a:p>
                    <a:p>
                      <a:r>
                        <a:rPr lang="tr-TR" sz="1600" dirty="0"/>
                        <a:t>süre için, siyanür </a:t>
                      </a:r>
                      <a:r>
                        <a:rPr lang="tr-TR" sz="1600" dirty="0" err="1"/>
                        <a:t>toksisitesini</a:t>
                      </a:r>
                      <a:r>
                        <a:rPr lang="tr-TR" sz="1600" dirty="0"/>
                        <a:t> önlemek için </a:t>
                      </a:r>
                      <a:r>
                        <a:rPr lang="tr-TR" sz="1600" dirty="0" err="1"/>
                        <a:t>tiyosülfat</a:t>
                      </a:r>
                      <a:r>
                        <a:rPr lang="tr-TR" sz="1600" dirty="0"/>
                        <a:t> birlikte verilir.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Arteriol</a:t>
                      </a:r>
                      <a:r>
                        <a:rPr lang="tr-TR" dirty="0"/>
                        <a:t> ve </a:t>
                      </a:r>
                      <a:r>
                        <a:rPr lang="tr-TR" dirty="0" err="1"/>
                        <a:t>ven</a:t>
                      </a:r>
                      <a:r>
                        <a:rPr lang="tr-TR" dirty="0"/>
                        <a:t> etkili</a:t>
                      </a:r>
                    </a:p>
                    <a:p>
                      <a:r>
                        <a:rPr lang="tr-TR" dirty="0" err="1"/>
                        <a:t>Önyük</a:t>
                      </a:r>
                      <a:r>
                        <a:rPr lang="tr-TR" dirty="0"/>
                        <a:t> ve </a:t>
                      </a:r>
                      <a:r>
                        <a:rPr lang="tr-TR" dirty="0" err="1"/>
                        <a:t>ard</a:t>
                      </a:r>
                      <a:r>
                        <a:rPr lang="tr-TR" dirty="0"/>
                        <a:t> yükü azaltır</a:t>
                      </a:r>
                    </a:p>
                    <a:p>
                      <a:r>
                        <a:rPr lang="tr-TR" dirty="0"/>
                        <a:t>Etki başlangıcı: saniyeler</a:t>
                      </a:r>
                    </a:p>
                    <a:p>
                      <a:r>
                        <a:rPr lang="tr-TR" dirty="0"/>
                        <a:t>Etki süresi: 1-2 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  <a:p>
                      <a:r>
                        <a:rPr lang="tr-TR" dirty="0"/>
                        <a:t>Eğer diğer ajanlar kullanılamıyor veya etkisiz ile kullanın.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KC veya BB yetmezliğinde, KİBA, </a:t>
                      </a:r>
                      <a:r>
                        <a:rPr lang="tr-TR" sz="1600" dirty="0" err="1"/>
                        <a:t>arteriovenz</a:t>
                      </a:r>
                      <a:r>
                        <a:rPr lang="tr-TR" sz="1600" dirty="0"/>
                        <a:t> </a:t>
                      </a:r>
                      <a:r>
                        <a:rPr lang="tr-TR" sz="1600" dirty="0" err="1"/>
                        <a:t>şant</a:t>
                      </a:r>
                      <a:r>
                        <a:rPr lang="tr-TR" sz="1600" dirty="0"/>
                        <a:t>, kalıtsal optik sinir </a:t>
                      </a:r>
                      <a:r>
                        <a:rPr lang="tr-TR" sz="1600" dirty="0" err="1"/>
                        <a:t>atrofisinde</a:t>
                      </a:r>
                      <a:r>
                        <a:rPr lang="tr-TR" sz="1600" dirty="0"/>
                        <a:t> kullanma</a:t>
                      </a:r>
                    </a:p>
                    <a:p>
                      <a:r>
                        <a:rPr lang="tr-TR" sz="1600" dirty="0" err="1"/>
                        <a:t>İntraarteriyel</a:t>
                      </a:r>
                      <a:r>
                        <a:rPr lang="tr-TR" sz="1600" dirty="0"/>
                        <a:t> KB takibi yap</a:t>
                      </a:r>
                    </a:p>
                    <a:p>
                      <a:r>
                        <a:rPr lang="tr-TR" sz="1600" dirty="0"/>
                        <a:t>Koroner çalma yapabilir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27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257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DE2BF-A0B2-4354-9485-7B99AC95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0"/>
            <a:ext cx="10396882" cy="1151965"/>
          </a:xfrm>
        </p:spPr>
        <p:txBody>
          <a:bodyPr/>
          <a:lstStyle/>
          <a:p>
            <a:r>
              <a:rPr lang="tr-TR" dirty="0"/>
              <a:t>Diğer ilaçlar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4943EAC9-569D-4E48-96C6-A21AF4E11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591939"/>
              </p:ext>
            </p:extLst>
          </p:nvPr>
        </p:nvGraphicFramePr>
        <p:xfrm>
          <a:off x="177799" y="1020583"/>
          <a:ext cx="11836401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63">
                  <a:extLst>
                    <a:ext uri="{9D8B030D-6E8A-4147-A177-3AD203B41FA5}">
                      <a16:colId xmlns:a16="http://schemas.microsoft.com/office/drawing/2014/main" val="1724960554"/>
                    </a:ext>
                  </a:extLst>
                </a:gridCol>
                <a:gridCol w="3932816">
                  <a:extLst>
                    <a:ext uri="{9D8B030D-6E8A-4147-A177-3AD203B41FA5}">
                      <a16:colId xmlns:a16="http://schemas.microsoft.com/office/drawing/2014/main" val="2667594267"/>
                    </a:ext>
                  </a:extLst>
                </a:gridCol>
                <a:gridCol w="3431121">
                  <a:extLst>
                    <a:ext uri="{9D8B030D-6E8A-4147-A177-3AD203B41FA5}">
                      <a16:colId xmlns:a16="http://schemas.microsoft.com/office/drawing/2014/main" val="3020272588"/>
                    </a:ext>
                  </a:extLst>
                </a:gridCol>
                <a:gridCol w="2959101">
                  <a:extLst>
                    <a:ext uri="{9D8B030D-6E8A-4147-A177-3AD203B41FA5}">
                      <a16:colId xmlns:a16="http://schemas.microsoft.com/office/drawing/2014/main" val="299583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İlaç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0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Fentolamin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İV </a:t>
                      </a:r>
                      <a:r>
                        <a:rPr lang="tr-TR" dirty="0" err="1"/>
                        <a:t>bolus</a:t>
                      </a:r>
                      <a:r>
                        <a:rPr lang="tr-TR" dirty="0"/>
                        <a:t> dozu 1-5 mg. gerekirse 10dkda bir tekrarla.</a:t>
                      </a:r>
                    </a:p>
                    <a:p>
                      <a:r>
                        <a:rPr lang="tr-TR" dirty="0" err="1"/>
                        <a:t>İnfüzyon</a:t>
                      </a:r>
                      <a:r>
                        <a:rPr lang="tr-TR" dirty="0"/>
                        <a:t>: 0,2-0,5mg/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ve 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α2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adrenerjik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blk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Feokromasitoma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hiperkatekolamine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bağlı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MI, </a:t>
                      </a:r>
                      <a:r>
                        <a:rPr lang="tr-TR" dirty="0" err="1"/>
                        <a:t>Serebrovasküler</a:t>
                      </a:r>
                      <a:r>
                        <a:rPr lang="tr-TR" dirty="0"/>
                        <a:t> spazm ve </a:t>
                      </a:r>
                      <a:r>
                        <a:rPr lang="tr-TR" dirty="0" err="1"/>
                        <a:t>oklüzyon</a:t>
                      </a:r>
                      <a:r>
                        <a:rPr lang="tr-TR" dirty="0"/>
                        <a:t> meydana gelebilir uygulama sonrası.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1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Fenoldopam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İnfüzyon</a:t>
                      </a:r>
                      <a:r>
                        <a:rPr lang="tr-TR" dirty="0"/>
                        <a:t>: 0,1-0,3 </a:t>
                      </a:r>
                      <a:r>
                        <a:rPr lang="tr-TR" dirty="0" err="1"/>
                        <a:t>mcg</a:t>
                      </a:r>
                      <a:r>
                        <a:rPr lang="tr-TR" dirty="0"/>
                        <a:t>/kg/</a:t>
                      </a:r>
                      <a:r>
                        <a:rPr lang="tr-TR" dirty="0" err="1"/>
                        <a:t>dk</a:t>
                      </a:r>
                      <a:r>
                        <a:rPr lang="tr-TR" dirty="0"/>
                        <a:t> başla.</a:t>
                      </a:r>
                    </a:p>
                    <a:p>
                      <a:r>
                        <a:rPr lang="tr-TR" dirty="0"/>
                        <a:t>0,05-0,1 </a:t>
                      </a:r>
                      <a:r>
                        <a:rPr lang="tr-TR" dirty="0" err="1"/>
                        <a:t>mcg</a:t>
                      </a:r>
                      <a:r>
                        <a:rPr lang="tr-TR" dirty="0"/>
                        <a:t>/kg/</a:t>
                      </a:r>
                      <a:r>
                        <a:rPr lang="tr-TR" dirty="0" err="1"/>
                        <a:t>dk</a:t>
                      </a:r>
                      <a:r>
                        <a:rPr lang="tr-TR" dirty="0"/>
                        <a:t> arttır her 15 </a:t>
                      </a:r>
                      <a:r>
                        <a:rPr lang="tr-TR" dirty="0" err="1"/>
                        <a:t>dkda</a:t>
                      </a:r>
                      <a:r>
                        <a:rPr lang="tr-TR" dirty="0"/>
                        <a:t>.(hedef KB ulaşana kadar)</a:t>
                      </a:r>
                    </a:p>
                    <a:p>
                      <a:r>
                        <a:rPr lang="tr-TR" dirty="0" err="1"/>
                        <a:t>Maks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inf</a:t>
                      </a:r>
                      <a:r>
                        <a:rPr lang="tr-TR" dirty="0"/>
                        <a:t>.: 1,6 </a:t>
                      </a:r>
                      <a:r>
                        <a:rPr lang="tr-TR" dirty="0" err="1"/>
                        <a:t>mcg</a:t>
                      </a:r>
                      <a:r>
                        <a:rPr lang="tr-TR" dirty="0"/>
                        <a:t>/kg/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D1 </a:t>
                      </a:r>
                      <a:r>
                        <a:rPr lang="tr-TR" dirty="0" err="1"/>
                        <a:t>dopamin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agonisti</a:t>
                      </a:r>
                      <a:endParaRPr lang="tr-TR" dirty="0"/>
                    </a:p>
                    <a:p>
                      <a:r>
                        <a:rPr lang="tr-TR" dirty="0"/>
                        <a:t>Etki başlangıcı: 5dk pik 15dk</a:t>
                      </a:r>
                    </a:p>
                    <a:p>
                      <a:r>
                        <a:rPr lang="tr-TR" dirty="0"/>
                        <a:t>Etki süresi: 30-60 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  <a:p>
                      <a:r>
                        <a:rPr lang="tr-TR" dirty="0" err="1"/>
                        <a:t>KC’de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metabolize</a:t>
                      </a:r>
                      <a:endParaRPr lang="tr-TR" dirty="0"/>
                    </a:p>
                    <a:p>
                      <a:r>
                        <a:rPr lang="tr-TR" dirty="0" err="1"/>
                        <a:t>Krea</a:t>
                      </a:r>
                      <a:r>
                        <a:rPr lang="tr-TR" dirty="0"/>
                        <a:t>. </a:t>
                      </a:r>
                      <a:r>
                        <a:rPr lang="tr-TR" dirty="0" err="1"/>
                        <a:t>Klirensi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natriürezi</a:t>
                      </a:r>
                      <a:r>
                        <a:rPr lang="tr-TR" dirty="0"/>
                        <a:t>, idrar akış hızını arttırır.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Asetaminofen</a:t>
                      </a:r>
                      <a:r>
                        <a:rPr lang="tr-TR" dirty="0"/>
                        <a:t> kullanımı ile seviyeleri artar</a:t>
                      </a:r>
                    </a:p>
                    <a:p>
                      <a:r>
                        <a:rPr lang="tr-TR" dirty="0" err="1"/>
                        <a:t>Flushing</a:t>
                      </a:r>
                      <a:r>
                        <a:rPr lang="tr-TR" dirty="0"/>
                        <a:t>, sersemlik, kusma yapabilir. Yüksek dozda refleks taşikardi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Artmış 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intraoküler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basınç (glokom) veya 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intrakraniyel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basınç riski olan hastalarda ve sülfat alerjisi olanlarda 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kontrendike</a:t>
                      </a: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7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Enalaprilat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Bolus</a:t>
                      </a:r>
                      <a:r>
                        <a:rPr lang="tr-TR" dirty="0"/>
                        <a:t>: 1,25 mg (5dkda)</a:t>
                      </a:r>
                    </a:p>
                    <a:p>
                      <a:r>
                        <a:rPr lang="tr-TR" dirty="0"/>
                        <a:t>her 4-6 saatte tekrarla</a:t>
                      </a:r>
                    </a:p>
                    <a:p>
                      <a:r>
                        <a:rPr lang="tr-TR" dirty="0"/>
                        <a:t>12-24 saatte 1,25mg doz artışı</a:t>
                      </a:r>
                    </a:p>
                    <a:p>
                      <a:r>
                        <a:rPr lang="tr-TR" dirty="0" err="1"/>
                        <a:t>Maks</a:t>
                      </a:r>
                      <a:r>
                        <a:rPr lang="tr-TR" dirty="0"/>
                        <a:t> doz 5mg/6saat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ACEi</a:t>
                      </a:r>
                      <a:r>
                        <a:rPr lang="tr-TR" dirty="0"/>
                        <a:t>. İlk </a:t>
                      </a:r>
                      <a:r>
                        <a:rPr lang="tr-TR"/>
                        <a:t>doz hipotansiyonu </a:t>
                      </a:r>
                      <a:r>
                        <a:rPr lang="tr-TR" dirty="0"/>
                        <a:t>yapabilir Test olarak 0,625mg ver.</a:t>
                      </a:r>
                    </a:p>
                    <a:p>
                      <a:r>
                        <a:rPr lang="tr-TR" dirty="0"/>
                        <a:t>Gebelikte kaçın.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Bilateral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renal</a:t>
                      </a:r>
                      <a:r>
                        <a:rPr lang="tr-TR" dirty="0"/>
                        <a:t> arter </a:t>
                      </a:r>
                      <a:r>
                        <a:rPr lang="tr-TR" dirty="0" err="1"/>
                        <a:t>stenozu</a:t>
                      </a:r>
                      <a:r>
                        <a:rPr lang="tr-TR" dirty="0"/>
                        <a:t>, gebelik, MI da kaçın.</a:t>
                      </a:r>
                    </a:p>
                    <a:p>
                      <a:r>
                        <a:rPr lang="tr-TR" dirty="0"/>
                        <a:t>İlk doz hipotansiyonu yaygındır. Baş ağrısı ve sersemlik yapabilir.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5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76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33CE73-8540-49D2-AA19-EA6AEBC4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Asemptomatik</a:t>
            </a:r>
            <a:r>
              <a:rPr lang="tr-TR" dirty="0"/>
              <a:t> ciddi HT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0B1056-8447-4C9B-B78C-22B9ECECE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/>
              <a:t>Akut tedavi kısa dönem </a:t>
            </a:r>
            <a:r>
              <a:rPr lang="tr-TR" cap="none" dirty="0" err="1"/>
              <a:t>morbidite</a:t>
            </a:r>
            <a:r>
              <a:rPr lang="tr-TR" cap="none" dirty="0"/>
              <a:t> ve </a:t>
            </a:r>
            <a:r>
              <a:rPr lang="tr-TR" cap="none" dirty="0" err="1"/>
              <a:t>mortaliteyi</a:t>
            </a:r>
            <a:r>
              <a:rPr lang="tr-TR" cap="none" dirty="0"/>
              <a:t> azaltmıyor</a:t>
            </a:r>
          </a:p>
          <a:p>
            <a:r>
              <a:rPr lang="tr-TR" cap="none" dirty="0"/>
              <a:t>Tedavi edilmemiş HT </a:t>
            </a:r>
            <a:r>
              <a:rPr lang="tr-TR" cap="none" dirty="0" err="1"/>
              <a:t>kardiyovasküler</a:t>
            </a:r>
            <a:r>
              <a:rPr lang="tr-TR" cap="none" dirty="0"/>
              <a:t> olaylar ve böbrek yetmezliği riski artışı ile ilişkili</a:t>
            </a:r>
          </a:p>
          <a:p>
            <a:r>
              <a:rPr lang="tr-TR" cap="none" dirty="0"/>
              <a:t>İdeal tedavi planı günde tek kullanım ve ucuz ilaç</a:t>
            </a:r>
          </a:p>
          <a:p>
            <a:r>
              <a:rPr lang="tr-TR" cap="none" dirty="0" err="1"/>
              <a:t>ACEi</a:t>
            </a:r>
            <a:r>
              <a:rPr lang="tr-TR" cap="none" dirty="0"/>
              <a:t> veya ARB başlanacaksa </a:t>
            </a:r>
            <a:r>
              <a:rPr lang="tr-TR" cap="none" dirty="0" err="1"/>
              <a:t>kreatinin</a:t>
            </a:r>
            <a:r>
              <a:rPr lang="tr-TR" cap="none" dirty="0"/>
              <a:t> ve potasyum düzeylerini gör</a:t>
            </a:r>
          </a:p>
        </p:txBody>
      </p:sp>
    </p:spTree>
    <p:extLst>
      <p:ext uri="{BB962C8B-B14F-4D97-AF65-F5344CB8AC3E}">
        <p14:creationId xmlns:p14="http://schemas.microsoft.com/office/powerpoint/2010/main" val="2513946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24688-0BFD-4FFD-B3F4-58B28999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5401057"/>
            <a:ext cx="11576304" cy="1151965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hipertansif</a:t>
            </a:r>
            <a:r>
              <a:rPr lang="tr-TR" sz="2400" dirty="0">
                <a:solidFill>
                  <a:schemeClr val="bg1"/>
                </a:solidFill>
              </a:rPr>
              <a:t> acele tedavisi için oral ajanlar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6EF181-A2AF-41C1-B429-B72A1B72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7" r="1447" b="548"/>
          <a:stretch/>
        </p:blipFill>
        <p:spPr>
          <a:xfrm>
            <a:off x="1771337" y="679585"/>
            <a:ext cx="8607103" cy="4275102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sng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9117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24688-0BFD-4FFD-B3F4-58B28999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5401057"/>
            <a:ext cx="11576304" cy="1151965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hipertansif</a:t>
            </a:r>
            <a:r>
              <a:rPr lang="tr-TR" sz="2400" dirty="0">
                <a:solidFill>
                  <a:schemeClr val="bg1"/>
                </a:solidFill>
              </a:rPr>
              <a:t> acele tedavisi için oral ajanlar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18B02CB2-B2C2-41F2-B811-DE508BA17718}"/>
              </a:ext>
            </a:extLst>
          </p:cNvPr>
          <p:cNvGrpSpPr/>
          <p:nvPr/>
        </p:nvGrpSpPr>
        <p:grpSpPr>
          <a:xfrm>
            <a:off x="1763875" y="685800"/>
            <a:ext cx="8614565" cy="4251960"/>
            <a:chOff x="809624" y="1305845"/>
            <a:chExt cx="6438901" cy="2739330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52A73450-D86B-4AF9-B946-EEDBADE44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8" t="1505" r="916"/>
            <a:stretch/>
          </p:blipFill>
          <p:spPr>
            <a:xfrm>
              <a:off x="809624" y="1590675"/>
              <a:ext cx="6438901" cy="2454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8C5F2789-FBCF-42D4-9DF3-F12A49D4B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35" t="19191"/>
            <a:stretch/>
          </p:blipFill>
          <p:spPr>
            <a:xfrm>
              <a:off x="809624" y="1305845"/>
              <a:ext cx="6438901" cy="28483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86870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FDBB64-86A2-41ED-A281-E818D76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5526374"/>
            <a:ext cx="10811536" cy="640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Özel </a:t>
            </a:r>
            <a:r>
              <a:rPr lang="en-US" sz="2400" dirty="0" err="1">
                <a:solidFill>
                  <a:schemeClr val="bg1"/>
                </a:solidFill>
              </a:rPr>
              <a:t>durumlar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için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tedav</a:t>
            </a:r>
            <a:r>
              <a:rPr lang="tr-TR" sz="2400" dirty="0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öner</a:t>
            </a:r>
            <a:r>
              <a:rPr lang="tr-TR" sz="2400" dirty="0">
                <a:solidFill>
                  <a:schemeClr val="bg1"/>
                </a:solidFill>
              </a:rPr>
              <a:t>i</a:t>
            </a:r>
            <a:r>
              <a:rPr lang="en-US" sz="2400" dirty="0" err="1">
                <a:solidFill>
                  <a:schemeClr val="bg1"/>
                </a:solidFill>
              </a:rPr>
              <a:t>ler</a:t>
            </a:r>
            <a:r>
              <a:rPr lang="tr-TR" sz="2400" dirty="0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18757BA-D77B-4060-A6B3-ED835E8C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41" y="691546"/>
            <a:ext cx="8842000" cy="35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8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9F89A8-6BD3-4027-98F8-164E5F0C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Acil serviste artmış </a:t>
            </a:r>
            <a:r>
              <a:rPr lang="tr-TR" dirty="0" err="1"/>
              <a:t>kb</a:t>
            </a:r>
            <a:r>
              <a:rPr lang="tr-TR" dirty="0"/>
              <a:t> için önerilen tedavi protokolü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CEF967CB-0E30-4F48-AD47-1C65A1A6C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834010"/>
              </p:ext>
            </p:extLst>
          </p:nvPr>
        </p:nvGraphicFramePr>
        <p:xfrm>
          <a:off x="685801" y="1963419"/>
          <a:ext cx="10608468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83">
                  <a:extLst>
                    <a:ext uri="{9D8B030D-6E8A-4147-A177-3AD203B41FA5}">
                      <a16:colId xmlns:a16="http://schemas.microsoft.com/office/drawing/2014/main" val="3770580328"/>
                    </a:ext>
                  </a:extLst>
                </a:gridCol>
                <a:gridCol w="673862">
                  <a:extLst>
                    <a:ext uri="{9D8B030D-6E8A-4147-A177-3AD203B41FA5}">
                      <a16:colId xmlns:a16="http://schemas.microsoft.com/office/drawing/2014/main" val="2462086961"/>
                    </a:ext>
                  </a:extLst>
                </a:gridCol>
                <a:gridCol w="1036711">
                  <a:extLst>
                    <a:ext uri="{9D8B030D-6E8A-4147-A177-3AD203B41FA5}">
                      <a16:colId xmlns:a16="http://schemas.microsoft.com/office/drawing/2014/main" val="1937607939"/>
                    </a:ext>
                  </a:extLst>
                </a:gridCol>
                <a:gridCol w="2142536">
                  <a:extLst>
                    <a:ext uri="{9D8B030D-6E8A-4147-A177-3AD203B41FA5}">
                      <a16:colId xmlns:a16="http://schemas.microsoft.com/office/drawing/2014/main" val="2205642125"/>
                    </a:ext>
                  </a:extLst>
                </a:gridCol>
                <a:gridCol w="4889821">
                  <a:extLst>
                    <a:ext uri="{9D8B030D-6E8A-4147-A177-3AD203B41FA5}">
                      <a16:colId xmlns:a16="http://schemas.microsoft.com/office/drawing/2014/main" val="2428461738"/>
                    </a:ext>
                  </a:extLst>
                </a:gridCol>
                <a:gridCol w="863655">
                  <a:extLst>
                    <a:ext uri="{9D8B030D-6E8A-4147-A177-3AD203B41FA5}">
                      <a16:colId xmlns:a16="http://schemas.microsoft.com/office/drawing/2014/main" val="1421655124"/>
                    </a:ext>
                  </a:extLst>
                </a:gridCol>
              </a:tblGrid>
              <a:tr h="653796">
                <a:tc>
                  <a:txBody>
                    <a:bodyPr/>
                    <a:lstStyle/>
                    <a:p>
                      <a:r>
                        <a:rPr lang="tr-T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Tedavi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7126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ASKH riski &lt;%10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310158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veya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ASKH riski </a:t>
                      </a:r>
                      <a:r>
                        <a:rPr lang="tr-TR" dirty="0"/>
                        <a:t>≥%10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YTD ve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antiHT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 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95528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&gt;90-109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YTD ve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antiHT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başla(2 ajan)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 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968548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EOH için değerlendir. YTD.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AntiHT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başla(2 ajan)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62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46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ECC7E6-AAEA-4B55-84F2-69BA3614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basıncı sınırları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4A1B45B7-B936-4037-AB09-D58B61FD4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582117"/>
              </p:ext>
            </p:extLst>
          </p:nvPr>
        </p:nvGraphicFramePr>
        <p:xfrm>
          <a:off x="1960904" y="2253818"/>
          <a:ext cx="8270192" cy="299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48">
                  <a:extLst>
                    <a:ext uri="{9D8B030D-6E8A-4147-A177-3AD203B41FA5}">
                      <a16:colId xmlns:a16="http://schemas.microsoft.com/office/drawing/2014/main" val="2087716302"/>
                    </a:ext>
                  </a:extLst>
                </a:gridCol>
                <a:gridCol w="2513976">
                  <a:extLst>
                    <a:ext uri="{9D8B030D-6E8A-4147-A177-3AD203B41FA5}">
                      <a16:colId xmlns:a16="http://schemas.microsoft.com/office/drawing/2014/main" val="29112755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450254644"/>
                    </a:ext>
                  </a:extLst>
                </a:gridCol>
                <a:gridCol w="2583768">
                  <a:extLst>
                    <a:ext uri="{9D8B030D-6E8A-4147-A177-3AD203B41FA5}">
                      <a16:colId xmlns:a16="http://schemas.microsoft.com/office/drawing/2014/main" val="3066200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Kan basıncı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Sistolik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Diyastolik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060488"/>
                  </a:ext>
                </a:extLst>
              </a:tr>
              <a:tr h="40261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Optimal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&lt;120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&lt;80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1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120-129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ve/veya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80-84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3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Yüksek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130-139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ve/veya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85-89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44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1. Derece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140-159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ve/veya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90-99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6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2. Derece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160-179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ve/veya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100-109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3. Derece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≥180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ve/veya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≥110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7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İzole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sistolik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≥140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&lt;90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54591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91CDFE04-1F5B-49D4-A821-B71DADD5CE9B}"/>
              </a:ext>
            </a:extLst>
          </p:cNvPr>
          <p:cNvSpPr txBox="1"/>
          <p:nvPr/>
        </p:nvSpPr>
        <p:spPr>
          <a:xfrm>
            <a:off x="1095375" y="1733550"/>
            <a:ext cx="772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ESC/ESH 2018 </a:t>
            </a:r>
            <a:r>
              <a:rPr lang="tr-TR" dirty="0" err="1"/>
              <a:t>Arteriyel</a:t>
            </a:r>
            <a:r>
              <a:rPr lang="tr-TR" dirty="0"/>
              <a:t> Hipertansiyon Kılavuzuna Göre</a:t>
            </a:r>
          </a:p>
        </p:txBody>
      </p:sp>
    </p:spTree>
    <p:extLst>
      <p:ext uri="{BB962C8B-B14F-4D97-AF65-F5344CB8AC3E}">
        <p14:creationId xmlns:p14="http://schemas.microsoft.com/office/powerpoint/2010/main" val="2297476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F2B885-2DEC-4AA3-B9F0-06B13256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Yaygın yan etkiler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7772169F-3480-4811-AA9F-A4C3C3632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151207"/>
              </p:ext>
            </p:extLst>
          </p:nvPr>
        </p:nvGraphicFramePr>
        <p:xfrm>
          <a:off x="571408" y="1837765"/>
          <a:ext cx="10625667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472">
                  <a:extLst>
                    <a:ext uri="{9D8B030D-6E8A-4147-A177-3AD203B41FA5}">
                      <a16:colId xmlns:a16="http://schemas.microsoft.com/office/drawing/2014/main" val="3909957303"/>
                    </a:ext>
                  </a:extLst>
                </a:gridCol>
                <a:gridCol w="3305547">
                  <a:extLst>
                    <a:ext uri="{9D8B030D-6E8A-4147-A177-3AD203B41FA5}">
                      <a16:colId xmlns:a16="http://schemas.microsoft.com/office/drawing/2014/main" val="944067396"/>
                    </a:ext>
                  </a:extLst>
                </a:gridCol>
                <a:gridCol w="4611648">
                  <a:extLst>
                    <a:ext uri="{9D8B030D-6E8A-4147-A177-3AD203B41FA5}">
                      <a16:colId xmlns:a16="http://schemas.microsoft.com/office/drawing/2014/main" val="815357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Antihipertansif</a:t>
                      </a:r>
                      <a:r>
                        <a:rPr lang="tr-TR" dirty="0"/>
                        <a:t> sınıfı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Tedavi öncesi yardımcı testler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 yaygın yan etkiler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Diüretik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BFT,Elektrolit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Hipokalemi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hipomagnazemi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hiperglisemi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hiperkalsemi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hiperüremi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hiponatremi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4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ACEi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BFT,Elektrolit</a:t>
                      </a:r>
                      <a:r>
                        <a:rPr lang="tr-TR" dirty="0"/>
                        <a:t>, HCG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Öksürük, </a:t>
                      </a:r>
                      <a:r>
                        <a:rPr lang="tr-TR" dirty="0" err="1"/>
                        <a:t>hiperkalemi</a:t>
                      </a:r>
                      <a:r>
                        <a:rPr lang="tr-TR" dirty="0"/>
                        <a:t>, ABH, </a:t>
                      </a:r>
                      <a:r>
                        <a:rPr lang="tr-TR" dirty="0" err="1"/>
                        <a:t>anjiyoödem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miyopati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fetal</a:t>
                      </a:r>
                      <a:r>
                        <a:rPr lang="tr-TR" dirty="0"/>
                        <a:t> anomali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28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BFT,Elektrolit</a:t>
                      </a:r>
                      <a:r>
                        <a:rPr lang="tr-TR" dirty="0"/>
                        <a:t>, HCG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Hiperkalemi</a:t>
                      </a:r>
                      <a:r>
                        <a:rPr lang="tr-TR" dirty="0"/>
                        <a:t>, ABH, </a:t>
                      </a:r>
                      <a:r>
                        <a:rPr lang="tr-TR" dirty="0" err="1"/>
                        <a:t>anjiyoödem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miyopati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fetal</a:t>
                      </a:r>
                      <a:r>
                        <a:rPr lang="tr-TR" dirty="0"/>
                        <a:t> anomali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6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</a:t>
                      </a:r>
                      <a:r>
                        <a:rPr lang="tr-TR" dirty="0"/>
                        <a:t>-</a:t>
                      </a:r>
                      <a:r>
                        <a:rPr lang="tr-TR" dirty="0" err="1"/>
                        <a:t>bloker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Bronkospazm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bradikardi</a:t>
                      </a:r>
                      <a:r>
                        <a:rPr lang="tr-TR" dirty="0"/>
                        <a:t>, depresyon, </a:t>
                      </a:r>
                      <a:r>
                        <a:rPr lang="tr-TR" dirty="0" err="1"/>
                        <a:t>erektil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disfonksiyon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54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Bradikardi</a:t>
                      </a:r>
                      <a:r>
                        <a:rPr lang="tr-TR" dirty="0"/>
                        <a:t>, kabızlık, bacaklarda ödem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2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Aldosteron</a:t>
                      </a:r>
                      <a:r>
                        <a:rPr lang="tr-TR" dirty="0"/>
                        <a:t> Antagonisti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BFT,Elektrolit</a:t>
                      </a:r>
                      <a:r>
                        <a:rPr lang="tr-TR" dirty="0"/>
                        <a:t>, HCG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Hiperkalemi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jinekomasti</a:t>
                      </a:r>
                      <a:r>
                        <a:rPr lang="tr-TR" dirty="0"/>
                        <a:t>, seksüel </a:t>
                      </a:r>
                      <a:r>
                        <a:rPr lang="tr-TR" dirty="0" err="1"/>
                        <a:t>feminizasyon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1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89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aat içeren bir resim&#10;&#10;Açıklama otomatik olarak oluşturuldu">
            <a:extLst>
              <a:ext uri="{FF2B5EF4-FFF2-40B4-BE49-F238E27FC236}">
                <a16:creationId xmlns:a16="http://schemas.microsoft.com/office/drawing/2014/main" id="{DAFA2781-576C-44B5-8352-4046E16B7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319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EAA29DF-E2E4-4B49-A0D8-98A933822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3114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A27A7D7-5351-4360-A859-F60B25A6A5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0" r="-1" b="-1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028" name="Picture 4" descr="coversyl plus ile ilgili görsel sonucu&quot;">
            <a:extLst>
              <a:ext uri="{FF2B5EF4-FFF2-40B4-BE49-F238E27FC236}">
                <a16:creationId xmlns:a16="http://schemas.microsoft.com/office/drawing/2014/main" id="{29445226-76AE-439D-8839-0397E1E2A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r="5" b="15932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9CF4113-91EE-4A7E-908D-3B3ED35BC4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3101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0435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saat içeren bir resim&#10;&#10;Açıklama otomatik olarak oluşturuldu">
            <a:extLst>
              <a:ext uri="{FF2B5EF4-FFF2-40B4-BE49-F238E27FC236}">
                <a16:creationId xmlns:a16="http://schemas.microsoft.com/office/drawing/2014/main" id="{A66B615B-C091-4627-A446-F6AC0AB43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319"/>
          <a:stretch/>
        </p:blipFill>
        <p:spPr>
          <a:xfrm>
            <a:off x="8130231" y="3429000"/>
            <a:ext cx="3397526" cy="3429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0089B61-5D07-4D53-8171-7EDD3814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848" y="0"/>
            <a:ext cx="3288910" cy="3429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FBE7D8C-ED59-4FF4-AD5E-03E840015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8130230" cy="3467100"/>
          </a:xfrm>
          <a:prstGeom prst="rect">
            <a:avLst/>
          </a:prstGeom>
        </p:spPr>
      </p:pic>
      <p:grpSp>
        <p:nvGrpSpPr>
          <p:cNvPr id="6" name="Grup 5">
            <a:extLst>
              <a:ext uri="{FF2B5EF4-FFF2-40B4-BE49-F238E27FC236}">
                <a16:creationId xmlns:a16="http://schemas.microsoft.com/office/drawing/2014/main" id="{81B8DEAD-760D-4341-83A7-0C2F888F0DE7}"/>
              </a:ext>
            </a:extLst>
          </p:cNvPr>
          <p:cNvGrpSpPr/>
          <p:nvPr/>
        </p:nvGrpSpPr>
        <p:grpSpPr>
          <a:xfrm>
            <a:off x="0" y="0"/>
            <a:ext cx="8130230" cy="4003591"/>
            <a:chOff x="651933" y="268330"/>
            <a:chExt cx="6668431" cy="3943900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8C1F059B-92FE-4BC7-AA21-720C23287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933" y="268330"/>
              <a:ext cx="6668431" cy="3943900"/>
            </a:xfrm>
            <a:prstGeom prst="rect">
              <a:avLst/>
            </a:prstGeom>
          </p:spPr>
        </p:pic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72F2999D-6513-484E-9132-0E6E708DB80D}"/>
                </a:ext>
              </a:extLst>
            </p:cNvPr>
            <p:cNvSpPr/>
            <p:nvPr/>
          </p:nvSpPr>
          <p:spPr>
            <a:xfrm>
              <a:off x="2894331" y="506540"/>
              <a:ext cx="2445426" cy="789002"/>
            </a:xfrm>
            <a:prstGeom prst="roundRect">
              <a:avLst/>
            </a:prstGeom>
            <a:solidFill>
              <a:srgbClr val="FFF3CB"/>
            </a:solidFill>
            <a:ln>
              <a:solidFill>
                <a:srgbClr val="90D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err="1">
                  <a:solidFill>
                    <a:schemeClr val="tx1"/>
                  </a:solidFill>
                </a:rPr>
                <a:t>ACEi</a:t>
              </a:r>
              <a:r>
                <a:rPr lang="tr-TR" sz="1200" dirty="0">
                  <a:solidFill>
                    <a:schemeClr val="tx1"/>
                  </a:solidFill>
                </a:rPr>
                <a:t> </a:t>
              </a:r>
              <a:r>
                <a:rPr lang="tr-TR" sz="1200" dirty="0" err="1">
                  <a:solidFill>
                    <a:schemeClr val="tx1"/>
                  </a:solidFill>
                </a:rPr>
                <a:t>or</a:t>
              </a:r>
              <a:r>
                <a:rPr lang="tr-TR" sz="1200" dirty="0">
                  <a:solidFill>
                    <a:schemeClr val="tx1"/>
                  </a:solidFill>
                </a:rPr>
                <a:t> ARB+ </a:t>
              </a:r>
              <a:r>
                <a:rPr lang="el-GR" sz="1200" dirty="0">
                  <a:solidFill>
                    <a:schemeClr val="tx1"/>
                  </a:solidFill>
                </a:rPr>
                <a:t>β</a:t>
              </a:r>
              <a:r>
                <a:rPr lang="tr-TR" sz="1200" dirty="0">
                  <a:solidFill>
                    <a:schemeClr val="tx1"/>
                  </a:solidFill>
                </a:rPr>
                <a:t>-</a:t>
              </a:r>
              <a:r>
                <a:rPr lang="tr-TR" sz="1200" dirty="0" err="1">
                  <a:solidFill>
                    <a:schemeClr val="tx1"/>
                  </a:solidFill>
                </a:rPr>
                <a:t>bloker</a:t>
              </a:r>
              <a:r>
                <a:rPr lang="tr-TR" sz="1200" dirty="0">
                  <a:solidFill>
                    <a:schemeClr val="tx1"/>
                  </a:solidFill>
                </a:rPr>
                <a:t> </a:t>
              </a:r>
              <a:r>
                <a:rPr lang="tr-TR" sz="1200" dirty="0" err="1">
                  <a:solidFill>
                    <a:schemeClr val="tx1"/>
                  </a:solidFill>
                </a:rPr>
                <a:t>or</a:t>
              </a:r>
              <a:r>
                <a:rPr lang="tr-TR" sz="1200" dirty="0">
                  <a:solidFill>
                    <a:schemeClr val="tx1"/>
                  </a:solidFill>
                </a:rPr>
                <a:t> CCB</a:t>
              </a:r>
            </a:p>
            <a:p>
              <a:pPr algn="ctr"/>
              <a:r>
                <a:rPr lang="tr-TR" sz="1400" dirty="0">
                  <a:solidFill>
                    <a:schemeClr val="tx1"/>
                  </a:solidFill>
                </a:rPr>
                <a:t>CCB+ </a:t>
              </a:r>
              <a:r>
                <a:rPr lang="tr-TR" sz="1400" dirty="0" err="1">
                  <a:solidFill>
                    <a:schemeClr val="tx1"/>
                  </a:solidFill>
                </a:rPr>
                <a:t>diüretic</a:t>
              </a:r>
              <a:r>
                <a:rPr lang="tr-TR" sz="1400" dirty="0">
                  <a:solidFill>
                    <a:schemeClr val="tx1"/>
                  </a:solidFill>
                </a:rPr>
                <a:t> </a:t>
              </a:r>
              <a:r>
                <a:rPr lang="tr-TR" sz="1400" dirty="0" err="1">
                  <a:solidFill>
                    <a:schemeClr val="tx1"/>
                  </a:solidFill>
                </a:rPr>
                <a:t>or</a:t>
              </a:r>
              <a:r>
                <a:rPr lang="tr-TR" sz="1400" dirty="0">
                  <a:solidFill>
                    <a:schemeClr val="tx1"/>
                  </a:solidFill>
                </a:rPr>
                <a:t> </a:t>
              </a:r>
              <a:r>
                <a:rPr lang="el-GR" sz="1400" dirty="0">
                  <a:solidFill>
                    <a:schemeClr val="tx1"/>
                  </a:solidFill>
                </a:rPr>
                <a:t>β</a:t>
              </a:r>
              <a:r>
                <a:rPr lang="tr-TR" sz="1400" dirty="0">
                  <a:solidFill>
                    <a:schemeClr val="tx1"/>
                  </a:solidFill>
                </a:rPr>
                <a:t>-</a:t>
              </a:r>
              <a:r>
                <a:rPr lang="tr-TR" sz="1400" dirty="0" err="1">
                  <a:solidFill>
                    <a:schemeClr val="tx1"/>
                  </a:solidFill>
                </a:rPr>
                <a:t>bloker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algn="ctr"/>
              <a:r>
                <a:rPr lang="el-GR" sz="1400" dirty="0">
                  <a:solidFill>
                    <a:schemeClr val="tx1"/>
                  </a:solidFill>
                </a:rPr>
                <a:t>β</a:t>
              </a:r>
              <a:r>
                <a:rPr lang="tr-TR" sz="1400" dirty="0">
                  <a:solidFill>
                    <a:schemeClr val="tx1"/>
                  </a:solidFill>
                </a:rPr>
                <a:t>-</a:t>
              </a:r>
              <a:r>
                <a:rPr lang="tr-TR" sz="1400" dirty="0" err="1">
                  <a:solidFill>
                    <a:schemeClr val="tx1"/>
                  </a:solidFill>
                </a:rPr>
                <a:t>bloker+diuretic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213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AFBFFD2-B75A-430B-B36B-8215EABC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4" y="124648"/>
            <a:ext cx="6231503" cy="525185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6058B3E-2332-4371-9F5E-8D946E57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719" y="3077496"/>
            <a:ext cx="3651789" cy="229900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42C28EF-A833-4410-963D-8FF63B44E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15" t="17303" r="9218" b="13114"/>
          <a:stretch/>
        </p:blipFill>
        <p:spPr>
          <a:xfrm>
            <a:off x="7535971" y="124648"/>
            <a:ext cx="3566538" cy="26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5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65010BF-0AAF-489A-ABD2-7B9CEFD39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07" y="1118714"/>
            <a:ext cx="6557897" cy="336092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A94FF3D-CE7A-42B8-8597-8E761FFC9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822" y="457200"/>
            <a:ext cx="2872743" cy="145732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A877E3-D3A4-4B9F-8AF9-8A96D1EBC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57" t="18810" r="12143" b="23286"/>
          <a:stretch/>
        </p:blipFill>
        <p:spPr>
          <a:xfrm>
            <a:off x="8674822" y="2047430"/>
            <a:ext cx="2872743" cy="16415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15F6267-0F74-44CF-ABC2-97E92E656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010" y="3688998"/>
            <a:ext cx="1428750" cy="1905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1C2B97A-2E52-4A9C-80FF-7E77509BED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18" t="26033" r="15518" b="14349"/>
          <a:stretch/>
        </p:blipFill>
        <p:spPr>
          <a:xfrm>
            <a:off x="7796639" y="3688998"/>
            <a:ext cx="237509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49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594D5A-609B-4031-9958-1A1C9C66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6" y="309816"/>
            <a:ext cx="6706269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89BAFB9-95B4-478B-A37B-5E925D633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80" t="20795" r="11739" b="21635"/>
          <a:stretch/>
        </p:blipFill>
        <p:spPr>
          <a:xfrm>
            <a:off x="7399406" y="239117"/>
            <a:ext cx="4580547" cy="263210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D8BD6BB-A929-4E65-BD23-01787FC2B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69" t="16945" r="14791" b="18889"/>
          <a:stretch/>
        </p:blipFill>
        <p:spPr>
          <a:xfrm>
            <a:off x="7399405" y="3110338"/>
            <a:ext cx="4580547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9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bilgisayar, dizüstü, geniş, ekran içeren bir resim&#10;&#10;Açıklama otomatik olarak oluşturuldu">
            <a:extLst>
              <a:ext uri="{FF2B5EF4-FFF2-40B4-BE49-F238E27FC236}">
                <a16:creationId xmlns:a16="http://schemas.microsoft.com/office/drawing/2014/main" id="{AF732554-0361-48AA-B2E4-3AD4182A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9" y="643467"/>
            <a:ext cx="3773449" cy="5099255"/>
          </a:xfrm>
          <a:prstGeom prst="rect">
            <a:avLst/>
          </a:prstGeom>
          <a:ln>
            <a:noFill/>
          </a:ln>
        </p:spPr>
      </p:pic>
      <p:pic>
        <p:nvPicPr>
          <p:cNvPr id="5" name="Resim 4" descr="geniş, tablo, dik, adam içeren bir resim&#10;&#10;Açıklama otomatik olarak oluşturuldu">
            <a:extLst>
              <a:ext uri="{FF2B5EF4-FFF2-40B4-BE49-F238E27FC236}">
                <a16:creationId xmlns:a16="http://schemas.microsoft.com/office/drawing/2014/main" id="{452D930A-9356-4675-93C7-C9F80BE4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10" y="643466"/>
            <a:ext cx="3824441" cy="50992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083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EDC76-84F8-46DE-884F-926B6B23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87A3B6-9100-475E-A1B8-6061E603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cap="none" dirty="0"/>
              <a:t>2018 ESC/ESH guidelines for </a:t>
            </a:r>
            <a:r>
              <a:rPr lang="en-US" i="1" cap="none" dirty="0" err="1"/>
              <a:t>themanagement</a:t>
            </a:r>
            <a:r>
              <a:rPr lang="tr-TR" i="1" cap="none" dirty="0"/>
              <a:t> of </a:t>
            </a:r>
            <a:r>
              <a:rPr lang="tr-TR" i="1" cap="none" dirty="0" err="1"/>
              <a:t>arterial</a:t>
            </a:r>
            <a:r>
              <a:rPr lang="tr-TR" i="1" cap="none" dirty="0"/>
              <a:t> </a:t>
            </a:r>
            <a:r>
              <a:rPr lang="tr-TR" i="1" cap="none" dirty="0" err="1"/>
              <a:t>hypertension</a:t>
            </a:r>
            <a:endParaRPr lang="tr-TR" i="1" cap="none" dirty="0"/>
          </a:p>
          <a:p>
            <a:r>
              <a:rPr lang="en-US" i="1" cap="none" dirty="0"/>
              <a:t>2017 ACC/AHA/AAPA/ABC/ACPM/AGS/</a:t>
            </a:r>
            <a:r>
              <a:rPr lang="en-US" i="1" cap="none" dirty="0" err="1"/>
              <a:t>apha</a:t>
            </a:r>
            <a:r>
              <a:rPr lang="en-US" i="1" cap="none" dirty="0"/>
              <a:t>/ ASH/ASPC/NMA/PCNA guideline for the prevention, detection, evaluation, and management of high</a:t>
            </a:r>
            <a:r>
              <a:rPr lang="tr-TR" i="1" cap="none" dirty="0"/>
              <a:t> </a:t>
            </a:r>
            <a:r>
              <a:rPr lang="en-US" i="1" cap="none" dirty="0"/>
              <a:t>blood pressure in adults</a:t>
            </a:r>
            <a:endParaRPr lang="tr-TR" i="1" cap="none" dirty="0"/>
          </a:p>
          <a:p>
            <a:r>
              <a:rPr lang="tr-TR" i="1" cap="none" dirty="0" err="1"/>
              <a:t>Tintinalli's</a:t>
            </a:r>
            <a:r>
              <a:rPr lang="tr-TR" i="1" cap="none" dirty="0"/>
              <a:t> </a:t>
            </a:r>
            <a:r>
              <a:rPr lang="tr-TR" i="1" cap="none" dirty="0" err="1"/>
              <a:t>emergency</a:t>
            </a:r>
            <a:r>
              <a:rPr lang="tr-TR" i="1" cap="none" dirty="0"/>
              <a:t> </a:t>
            </a:r>
            <a:r>
              <a:rPr lang="tr-TR" i="1" cap="none" dirty="0" err="1"/>
              <a:t>medicine</a:t>
            </a:r>
            <a:r>
              <a:rPr lang="tr-TR" i="1" cap="none" dirty="0"/>
              <a:t>: A </a:t>
            </a:r>
            <a:r>
              <a:rPr lang="tr-TR" i="1" cap="none" dirty="0" err="1"/>
              <a:t>comprehensive</a:t>
            </a:r>
            <a:r>
              <a:rPr lang="tr-TR" i="1" cap="none" dirty="0"/>
              <a:t> </a:t>
            </a:r>
            <a:r>
              <a:rPr lang="tr-TR" i="1" cap="none" dirty="0" err="1"/>
              <a:t>study</a:t>
            </a:r>
            <a:r>
              <a:rPr lang="tr-TR" i="1" cap="none" dirty="0"/>
              <a:t> </a:t>
            </a:r>
            <a:r>
              <a:rPr lang="tr-TR" i="1" cap="none" dirty="0" err="1"/>
              <a:t>guide</a:t>
            </a:r>
            <a:r>
              <a:rPr lang="tr-TR" i="1" cap="none" dirty="0"/>
              <a:t>, 9e </a:t>
            </a:r>
            <a:r>
              <a:rPr lang="tr-TR" i="1" cap="none" dirty="0" err="1"/>
              <a:t>chapter</a:t>
            </a:r>
            <a:r>
              <a:rPr lang="tr-TR" i="1" cap="none" dirty="0"/>
              <a:t> 57: </a:t>
            </a:r>
            <a:r>
              <a:rPr lang="tr-TR" i="1" cap="none" dirty="0" err="1"/>
              <a:t>systemic</a:t>
            </a:r>
            <a:r>
              <a:rPr lang="tr-TR" i="1" cap="none" dirty="0"/>
              <a:t> </a:t>
            </a:r>
            <a:r>
              <a:rPr lang="tr-TR" i="1" cap="none" dirty="0" err="1"/>
              <a:t>hypertension</a:t>
            </a:r>
            <a:endParaRPr lang="tr-TR" i="1" cap="none" dirty="0"/>
          </a:p>
          <a:p>
            <a:endParaRPr lang="tr-TR" i="1" cap="none" dirty="0"/>
          </a:p>
        </p:txBody>
      </p:sp>
    </p:spTree>
    <p:extLst>
      <p:ext uri="{BB962C8B-B14F-4D97-AF65-F5344CB8AC3E}">
        <p14:creationId xmlns:p14="http://schemas.microsoft.com/office/powerpoint/2010/main" val="95494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7DD211-6ECE-42A9-B63E-8FC76C5C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1856BC-479C-4E89-8FEF-E5AD7B9C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cap="none" dirty="0"/>
              <a:t>Amerika popülasyonunun yaklaşık %40’ı HT</a:t>
            </a:r>
          </a:p>
          <a:p>
            <a:pPr lvl="1"/>
            <a:r>
              <a:rPr lang="tr-TR" sz="2400" cap="none" dirty="0"/>
              <a:t>Acil başvurularının %1-6 arası ciddi hipertansiyon</a:t>
            </a:r>
          </a:p>
          <a:p>
            <a:pPr lvl="1"/>
            <a:r>
              <a:rPr lang="tr-TR" sz="2400" cap="none" dirty="0"/>
              <a:t>Bunların çeyreği ile yarısı arasında </a:t>
            </a:r>
            <a:r>
              <a:rPr lang="tr-TR" sz="2400" cap="none" dirty="0" err="1"/>
              <a:t>end</a:t>
            </a:r>
            <a:r>
              <a:rPr lang="tr-TR" sz="2400" cap="none" dirty="0"/>
              <a:t> organ hasarı mevcut</a:t>
            </a:r>
          </a:p>
          <a:p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131591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CC2B6C-A7E5-4DA0-816F-6BFE5420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6865C-7F32-4A14-B06F-654AAEB5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cap="none" dirty="0" err="1"/>
              <a:t>Obezite</a:t>
            </a:r>
            <a:endParaRPr lang="tr-TR" sz="2400" cap="none" dirty="0"/>
          </a:p>
          <a:p>
            <a:r>
              <a:rPr lang="tr-TR" sz="2400" cap="none" dirty="0"/>
              <a:t>Sigara</a:t>
            </a:r>
          </a:p>
          <a:p>
            <a:r>
              <a:rPr lang="tr-TR" sz="2400" cap="none" dirty="0"/>
              <a:t>İleri yaş</a:t>
            </a:r>
          </a:p>
          <a:p>
            <a:r>
              <a:rPr lang="tr-TR" sz="2400" cap="none" dirty="0"/>
              <a:t>Sağlık hizmetlerine erişim kısıtlılığı</a:t>
            </a:r>
          </a:p>
          <a:p>
            <a:r>
              <a:rPr lang="tr-TR" sz="2400" cap="none" dirty="0"/>
              <a:t>HT tedavisine uyumsuzluk</a:t>
            </a:r>
          </a:p>
        </p:txBody>
      </p:sp>
    </p:spTree>
    <p:extLst>
      <p:ext uri="{BB962C8B-B14F-4D97-AF65-F5344CB8AC3E}">
        <p14:creationId xmlns:p14="http://schemas.microsoft.com/office/powerpoint/2010/main" val="254368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593508-63B7-4EC8-94F4-C31F95E1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Hipertansif</a:t>
            </a:r>
            <a:r>
              <a:rPr lang="tr-TR" dirty="0"/>
              <a:t> kriz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BF8247-753D-430E-9310-653975A2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7826"/>
            <a:ext cx="10396883" cy="3726760"/>
          </a:xfrm>
        </p:spPr>
        <p:txBody>
          <a:bodyPr>
            <a:normAutofit/>
          </a:bodyPr>
          <a:lstStyle/>
          <a:p>
            <a:r>
              <a:rPr lang="tr-TR" sz="2800" cap="none" dirty="0">
                <a:solidFill>
                  <a:srgbClr val="FF0000"/>
                </a:solidFill>
              </a:rPr>
              <a:t>SKB ≥180 </a:t>
            </a:r>
            <a:r>
              <a:rPr lang="tr-TR" sz="1600" cap="none" dirty="0"/>
              <a:t>ve/veya</a:t>
            </a:r>
            <a:r>
              <a:rPr lang="tr-TR" sz="1100" cap="none" dirty="0"/>
              <a:t> </a:t>
            </a:r>
            <a:r>
              <a:rPr lang="tr-TR" sz="2800" cap="none" dirty="0">
                <a:solidFill>
                  <a:srgbClr val="FF0000"/>
                </a:solidFill>
              </a:rPr>
              <a:t>DKB ≥120</a:t>
            </a:r>
            <a:endParaRPr lang="tr-TR" cap="none" dirty="0">
              <a:solidFill>
                <a:srgbClr val="FF0000"/>
              </a:solidFill>
            </a:endParaRPr>
          </a:p>
          <a:p>
            <a:r>
              <a:rPr lang="tr-TR" sz="2400" i="1" cap="none" dirty="0" err="1">
                <a:solidFill>
                  <a:srgbClr val="FF0000"/>
                </a:solidFill>
              </a:rPr>
              <a:t>Hipertansif</a:t>
            </a:r>
            <a:r>
              <a:rPr lang="tr-TR" sz="2400" i="1" cap="none" dirty="0">
                <a:solidFill>
                  <a:srgbClr val="FF0000"/>
                </a:solidFill>
              </a:rPr>
              <a:t> acil(</a:t>
            </a:r>
            <a:r>
              <a:rPr lang="tr-TR" sz="2400" i="1" cap="none" dirty="0" err="1">
                <a:solidFill>
                  <a:srgbClr val="FF0000"/>
                </a:solidFill>
              </a:rPr>
              <a:t>emergency</a:t>
            </a:r>
            <a:r>
              <a:rPr lang="tr-TR" sz="2400" i="1" cap="none" dirty="0">
                <a:solidFill>
                  <a:srgbClr val="FF0000"/>
                </a:solidFill>
              </a:rPr>
              <a:t>); </a:t>
            </a:r>
            <a:r>
              <a:rPr lang="tr-TR" sz="2400" cap="none" dirty="0"/>
              <a:t>eşlik eden </a:t>
            </a:r>
            <a:r>
              <a:rPr lang="tr-TR" sz="2400" cap="none" dirty="0" err="1"/>
              <a:t>end</a:t>
            </a:r>
            <a:r>
              <a:rPr lang="tr-TR" sz="2400" cap="none" dirty="0"/>
              <a:t> organ hasarı var</a:t>
            </a:r>
          </a:p>
          <a:p>
            <a:pPr lvl="1"/>
            <a:r>
              <a:rPr lang="tr-TR" sz="2200" cap="none" dirty="0" err="1"/>
              <a:t>End</a:t>
            </a:r>
            <a:r>
              <a:rPr lang="tr-TR" sz="2200" cap="none" dirty="0"/>
              <a:t> organlar; beyin, kalp, aort, böbrekler, gözler</a:t>
            </a:r>
          </a:p>
          <a:p>
            <a:r>
              <a:rPr lang="tr-TR" sz="2400" i="1" cap="none" dirty="0" err="1">
                <a:solidFill>
                  <a:srgbClr val="FF0000"/>
                </a:solidFill>
              </a:rPr>
              <a:t>Hipertansif</a:t>
            </a:r>
            <a:r>
              <a:rPr lang="tr-TR" sz="2400" i="1" cap="none" dirty="0">
                <a:solidFill>
                  <a:srgbClr val="FF0000"/>
                </a:solidFill>
              </a:rPr>
              <a:t> acele(</a:t>
            </a:r>
            <a:r>
              <a:rPr lang="tr-TR" sz="2400" i="1" cap="none" dirty="0" err="1">
                <a:solidFill>
                  <a:srgbClr val="FF0000"/>
                </a:solidFill>
              </a:rPr>
              <a:t>urgency</a:t>
            </a:r>
            <a:r>
              <a:rPr lang="tr-TR" sz="2400" i="1" cap="none" dirty="0">
                <a:solidFill>
                  <a:srgbClr val="FF0000"/>
                </a:solidFill>
              </a:rPr>
              <a:t>); </a:t>
            </a:r>
            <a:r>
              <a:rPr lang="tr-TR" sz="2400" cap="none" dirty="0"/>
              <a:t>eşlik eden </a:t>
            </a:r>
            <a:r>
              <a:rPr lang="tr-TR" sz="2400" cap="none" dirty="0" err="1"/>
              <a:t>end</a:t>
            </a:r>
            <a:r>
              <a:rPr lang="tr-TR" sz="2400" cap="none" dirty="0"/>
              <a:t> organ hasarı yok</a:t>
            </a:r>
          </a:p>
          <a:p>
            <a:pPr lvl="1"/>
            <a:r>
              <a:rPr lang="tr-TR" sz="2200" cap="none" dirty="0"/>
              <a:t>Acilen KB düşürmeye gerek yok. </a:t>
            </a:r>
          </a:p>
          <a:p>
            <a:pPr lvl="1"/>
            <a:r>
              <a:rPr lang="tr-TR" sz="2200" cap="none" dirty="0"/>
              <a:t>İlaçların tekrar başlanması veya dozlarının arttırılması</a:t>
            </a:r>
          </a:p>
          <a:p>
            <a:pPr lvl="1"/>
            <a:r>
              <a:rPr lang="tr-TR" sz="2200" cap="none" dirty="0"/>
              <a:t>Günler veya haftalar içerisinde kademeli olarak KB düşüşü</a:t>
            </a:r>
          </a:p>
        </p:txBody>
      </p:sp>
    </p:spTree>
    <p:extLst>
      <p:ext uri="{BB962C8B-B14F-4D97-AF65-F5344CB8AC3E}">
        <p14:creationId xmlns:p14="http://schemas.microsoft.com/office/powerpoint/2010/main" val="351595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78BCD1-8DA5-46D5-9409-3AFA83DD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>
            <a:normAutofit/>
          </a:bodyPr>
          <a:lstStyle/>
          <a:p>
            <a:r>
              <a:rPr lang="tr-TR" sz="4400"/>
              <a:t>patofizyoloji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76CF47-78D1-45D4-B8A5-05DD68D9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athophysiology of hypertension ile ilgili görsel sonucu&quot;">
            <a:extLst>
              <a:ext uri="{FF2B5EF4-FFF2-40B4-BE49-F238E27FC236}">
                <a16:creationId xmlns:a16="http://schemas.microsoft.com/office/drawing/2014/main" id="{D216FD22-7425-4F86-9419-2BCA560C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08" y="1211842"/>
            <a:ext cx="5099864" cy="31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İçerik Yer Tutucusu 2">
            <a:extLst>
              <a:ext uri="{FF2B5EF4-FFF2-40B4-BE49-F238E27FC236}">
                <a16:creationId xmlns:a16="http://schemas.microsoft.com/office/drawing/2014/main" id="{F665AB40-9EB6-45D0-AFB8-F5B43CD9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10" y="2071048"/>
            <a:ext cx="4531072" cy="307229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700" cap="none" dirty="0"/>
              <a:t>Arter duvarlarında değişiklikler</a:t>
            </a:r>
          </a:p>
          <a:p>
            <a:pPr>
              <a:lnSpc>
                <a:spcPct val="110000"/>
              </a:lnSpc>
            </a:pPr>
            <a:r>
              <a:rPr lang="tr-TR" sz="1700" cap="none" dirty="0" err="1"/>
              <a:t>End</a:t>
            </a:r>
            <a:r>
              <a:rPr lang="tr-TR" sz="1700" cap="none" dirty="0"/>
              <a:t> organ kanlanması için daha yüksek KB ihtiyacı, özellikle beyinde</a:t>
            </a:r>
          </a:p>
          <a:p>
            <a:pPr>
              <a:lnSpc>
                <a:spcPct val="110000"/>
              </a:lnSpc>
            </a:pPr>
            <a:r>
              <a:rPr lang="tr-TR" sz="1700" cap="none" dirty="0"/>
              <a:t>Adaptasyonun kaybolması</a:t>
            </a:r>
          </a:p>
          <a:p>
            <a:pPr>
              <a:lnSpc>
                <a:spcPct val="110000"/>
              </a:lnSpc>
            </a:pPr>
            <a:r>
              <a:rPr lang="tr-TR" sz="1700" cap="none" dirty="0" err="1"/>
              <a:t>Endotel</a:t>
            </a:r>
            <a:r>
              <a:rPr lang="tr-TR" sz="1700" cap="none" dirty="0"/>
              <a:t> hasarı ve geçirgenlikte artış</a:t>
            </a:r>
          </a:p>
          <a:p>
            <a:pPr>
              <a:lnSpc>
                <a:spcPct val="110000"/>
              </a:lnSpc>
            </a:pPr>
            <a:r>
              <a:rPr lang="tr-TR" sz="1700" cap="none" dirty="0"/>
              <a:t>Aşırı kanlanma, </a:t>
            </a:r>
            <a:r>
              <a:rPr lang="tr-TR" sz="1700" cap="none" dirty="0" err="1"/>
              <a:t>koagülasyon</a:t>
            </a:r>
            <a:r>
              <a:rPr lang="tr-TR" sz="1700" cap="none" dirty="0"/>
              <a:t> </a:t>
            </a:r>
            <a:r>
              <a:rPr lang="tr-TR" sz="1700" cap="none" dirty="0" err="1"/>
              <a:t>kaskadı</a:t>
            </a:r>
            <a:r>
              <a:rPr lang="tr-TR" sz="1700" cap="none" dirty="0"/>
              <a:t> aktivasyonu</a:t>
            </a:r>
          </a:p>
          <a:p>
            <a:pPr>
              <a:lnSpc>
                <a:spcPct val="110000"/>
              </a:lnSpc>
            </a:pPr>
            <a:r>
              <a:rPr lang="tr-TR" sz="1700" cap="none" dirty="0" err="1"/>
              <a:t>Arteriollerde</a:t>
            </a:r>
            <a:r>
              <a:rPr lang="tr-TR" sz="1700" cap="none" dirty="0"/>
              <a:t> fibrin birikimi, yıkımı </a:t>
            </a:r>
          </a:p>
        </p:txBody>
      </p:sp>
    </p:spTree>
    <p:extLst>
      <p:ext uri="{BB962C8B-B14F-4D97-AF65-F5344CB8AC3E}">
        <p14:creationId xmlns:p14="http://schemas.microsoft.com/office/powerpoint/2010/main" val="277783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78BCD1-8DA5-46D5-9409-3AFA83DD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>
            <a:normAutofit/>
          </a:bodyPr>
          <a:lstStyle/>
          <a:p>
            <a:r>
              <a:rPr lang="tr-TR" sz="4400"/>
              <a:t>patofizyoloji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76CF47-78D1-45D4-B8A5-05DD68D9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athophysiology of hypertension ile ilgili görsel sonucu&quot;">
            <a:extLst>
              <a:ext uri="{FF2B5EF4-FFF2-40B4-BE49-F238E27FC236}">
                <a16:creationId xmlns:a16="http://schemas.microsoft.com/office/drawing/2014/main" id="{D216FD22-7425-4F86-9419-2BCA560C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08" y="1211842"/>
            <a:ext cx="5099864" cy="31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İçerik Yer Tutucusu 2">
            <a:extLst>
              <a:ext uri="{FF2B5EF4-FFF2-40B4-BE49-F238E27FC236}">
                <a16:creationId xmlns:a16="http://schemas.microsoft.com/office/drawing/2014/main" id="{F665AB40-9EB6-45D0-AFB8-F5B43CD9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10" y="2071048"/>
            <a:ext cx="4531072" cy="307229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700" cap="none" dirty="0" err="1"/>
              <a:t>Hematüri</a:t>
            </a:r>
            <a:r>
              <a:rPr lang="tr-TR" sz="1700" cap="none" dirty="0"/>
              <a:t>, </a:t>
            </a:r>
            <a:r>
              <a:rPr lang="tr-TR" sz="1700" cap="none" dirty="0" err="1"/>
              <a:t>fundoskopide</a:t>
            </a:r>
            <a:r>
              <a:rPr lang="tr-TR" sz="1700" cap="none" dirty="0"/>
              <a:t> </a:t>
            </a:r>
            <a:r>
              <a:rPr lang="tr-TR" sz="1700" cap="none" dirty="0" err="1"/>
              <a:t>arteriyel</a:t>
            </a:r>
            <a:r>
              <a:rPr lang="tr-TR" sz="1700" cap="none" dirty="0"/>
              <a:t> </a:t>
            </a:r>
            <a:r>
              <a:rPr lang="tr-TR" sz="1700" cap="none" dirty="0" err="1"/>
              <a:t>hemorajiler</a:t>
            </a:r>
            <a:r>
              <a:rPr lang="tr-TR" sz="1700" cap="none" dirty="0"/>
              <a:t> veya </a:t>
            </a:r>
            <a:r>
              <a:rPr lang="tr-TR" sz="1700" cap="none" dirty="0" err="1"/>
              <a:t>eksüdalar</a:t>
            </a:r>
            <a:endParaRPr lang="tr-TR" sz="1700" cap="none" dirty="0"/>
          </a:p>
          <a:p>
            <a:pPr>
              <a:lnSpc>
                <a:spcPct val="110000"/>
              </a:lnSpc>
            </a:pPr>
            <a:r>
              <a:rPr lang="tr-TR" sz="1700" cap="none" dirty="0"/>
              <a:t>Damar duvarından salınan </a:t>
            </a:r>
            <a:r>
              <a:rPr lang="tr-TR" sz="1700" cap="none" dirty="0" err="1"/>
              <a:t>mediatörler</a:t>
            </a:r>
            <a:endParaRPr lang="tr-TR" sz="1700" cap="none" dirty="0"/>
          </a:p>
          <a:p>
            <a:pPr>
              <a:lnSpc>
                <a:spcPct val="110000"/>
              </a:lnSpc>
            </a:pPr>
            <a:r>
              <a:rPr lang="tr-TR" sz="1700" cap="none" dirty="0"/>
              <a:t>Düz kas </a:t>
            </a:r>
            <a:r>
              <a:rPr lang="tr-TR" sz="1700" cap="none" dirty="0" err="1"/>
              <a:t>proliferasyonu</a:t>
            </a:r>
            <a:endParaRPr lang="tr-TR" sz="1700" cap="none" dirty="0"/>
          </a:p>
          <a:p>
            <a:pPr>
              <a:lnSpc>
                <a:spcPct val="110000"/>
              </a:lnSpc>
            </a:pPr>
            <a:r>
              <a:rPr lang="tr-TR" sz="1700" cap="none" dirty="0" err="1"/>
              <a:t>Tromboz</a:t>
            </a:r>
            <a:endParaRPr lang="tr-TR" sz="1700" cap="none" dirty="0"/>
          </a:p>
          <a:p>
            <a:pPr>
              <a:lnSpc>
                <a:spcPct val="110000"/>
              </a:lnSpc>
            </a:pPr>
            <a:r>
              <a:rPr lang="tr-TR" sz="1700" cap="none" dirty="0" err="1"/>
              <a:t>Hipoperfüzyon</a:t>
            </a:r>
            <a:r>
              <a:rPr lang="tr-TR" sz="1700" cap="none" dirty="0"/>
              <a:t>, </a:t>
            </a:r>
            <a:r>
              <a:rPr lang="tr-TR" sz="1700" cap="none" dirty="0" err="1"/>
              <a:t>iskemi</a:t>
            </a:r>
            <a:endParaRPr lang="tr-TR" sz="1700" cap="none" dirty="0"/>
          </a:p>
          <a:p>
            <a:pPr>
              <a:lnSpc>
                <a:spcPct val="110000"/>
              </a:lnSpc>
            </a:pPr>
            <a:r>
              <a:rPr lang="tr-TR" sz="1700" cap="none" dirty="0" err="1"/>
              <a:t>End</a:t>
            </a:r>
            <a:r>
              <a:rPr lang="tr-TR" sz="1700" cap="none" dirty="0"/>
              <a:t> organ </a:t>
            </a:r>
            <a:r>
              <a:rPr lang="tr-TR" sz="1700" cap="none" dirty="0" err="1"/>
              <a:t>disfonksiyonu</a:t>
            </a:r>
            <a:endParaRPr lang="tr-TR" sz="1700" cap="none" dirty="0"/>
          </a:p>
        </p:txBody>
      </p:sp>
    </p:spTree>
    <p:extLst>
      <p:ext uri="{BB962C8B-B14F-4D97-AF65-F5344CB8AC3E}">
        <p14:creationId xmlns:p14="http://schemas.microsoft.com/office/powerpoint/2010/main" val="45814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Özel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2507</Words>
  <Application>Microsoft Office PowerPoint</Application>
  <PresentationFormat>Geniş ekran</PresentationFormat>
  <Paragraphs>465</Paragraphs>
  <Slides>47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Ana Olay</vt:lpstr>
      <vt:lpstr>Sistemik Hipertansiyon</vt:lpstr>
      <vt:lpstr>Giriş</vt:lpstr>
      <vt:lpstr>Kan basıncı SINIRLARI</vt:lpstr>
      <vt:lpstr>Kan basıncı sınırları</vt:lpstr>
      <vt:lpstr>Epidemiyoloji</vt:lpstr>
      <vt:lpstr>Risk faktörleri</vt:lpstr>
      <vt:lpstr>Hipertansif kriz</vt:lpstr>
      <vt:lpstr>patofizyoloji</vt:lpstr>
      <vt:lpstr>patofizyoloji</vt:lpstr>
      <vt:lpstr>Klinik özellikler</vt:lpstr>
      <vt:lpstr>Klinik özellikler</vt:lpstr>
      <vt:lpstr>Göğüs ağrısı ve HT</vt:lpstr>
      <vt:lpstr>Akut nörolojik semptomlar</vt:lpstr>
      <vt:lpstr>ABH, periferik ödem ve ht</vt:lpstr>
      <vt:lpstr>PreeklAmpsi ve eklAmpsi</vt:lpstr>
      <vt:lpstr>Sempatik kriz ve ht</vt:lpstr>
      <vt:lpstr>Asemptomatik ciddi ht</vt:lpstr>
      <vt:lpstr>tedavi</vt:lpstr>
      <vt:lpstr>Aort diseksiyonu</vt:lpstr>
      <vt:lpstr>Pulmoner ödem</vt:lpstr>
      <vt:lpstr>Akut MI</vt:lpstr>
      <vt:lpstr>Sempatik kriz</vt:lpstr>
      <vt:lpstr>Akut böbrek yetmezliği</vt:lpstr>
      <vt:lpstr>Preeklampsi eklampsi</vt:lpstr>
      <vt:lpstr>Hipertansif ensefalopati</vt:lpstr>
      <vt:lpstr>SAK</vt:lpstr>
      <vt:lpstr>İntraserebral kanama</vt:lpstr>
      <vt:lpstr>Akut iskemik inme</vt:lpstr>
      <vt:lpstr>Akut İskemik inme</vt:lpstr>
      <vt:lpstr>Farmakolojik Ajanlar</vt:lpstr>
      <vt:lpstr>β-blokerler</vt:lpstr>
      <vt:lpstr>Kalsiyum Kanal Blokerleri</vt:lpstr>
      <vt:lpstr>Vazodilatörler</vt:lpstr>
      <vt:lpstr>Diğer ilaçlar</vt:lpstr>
      <vt:lpstr>Asemptomatik ciddi HT</vt:lpstr>
      <vt:lpstr>hipertansif acele tedavisi için oral ajanlar</vt:lpstr>
      <vt:lpstr>hipertansif acele tedavisi için oral ajanlar</vt:lpstr>
      <vt:lpstr>Özel durumlar için tedavi önerileri</vt:lpstr>
      <vt:lpstr>Acil serviste artmış kb için önerilen tedavi protokolü</vt:lpstr>
      <vt:lpstr>Yaygın yan etkiler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Sistemik Hipertansiyon</dc:title>
  <dc:creator>Ramazan SiviL</dc:creator>
  <cp:lastModifiedBy>Ramazan SiviL</cp:lastModifiedBy>
  <cp:revision>15</cp:revision>
  <dcterms:created xsi:type="dcterms:W3CDTF">2019-12-04T21:13:37Z</dcterms:created>
  <dcterms:modified xsi:type="dcterms:W3CDTF">2019-12-06T14:07:56Z</dcterms:modified>
</cp:coreProperties>
</file>